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2" r:id="rId27"/>
    <p:sldId id="305" r:id="rId28"/>
    <p:sldId id="259" r:id="rId29"/>
    <p:sldId id="272" r:id="rId30"/>
    <p:sldId id="261" r:id="rId31"/>
    <p:sldId id="271" r:id="rId32"/>
    <p:sldId id="262" r:id="rId33"/>
    <p:sldId id="263" r:id="rId34"/>
    <p:sldId id="264" r:id="rId35"/>
    <p:sldId id="265" r:id="rId36"/>
    <p:sldId id="266" r:id="rId37"/>
    <p:sldId id="267" r:id="rId38"/>
    <p:sldId id="268" r:id="rId39"/>
    <p:sldId id="273" r:id="rId40"/>
    <p:sldId id="274" r:id="rId41"/>
    <p:sldId id="307" r:id="rId42"/>
    <p:sldId id="260" r:id="rId4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58" d="100"/>
          <a:sy n="58" d="100"/>
        </p:scale>
        <p:origin x="-413" y="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E67A29-33F8-4831-88CE-A0C3A86D1703}" type="doc">
      <dgm:prSet loTypeId="urn:microsoft.com/office/officeart/2005/8/layout/vList2" loCatId="list" qsTypeId="urn:microsoft.com/office/officeart/2005/8/quickstyle/3d5" qsCatId="3D" csTypeId="urn:microsoft.com/office/officeart/2005/8/colors/accent1_2" csCatId="accent1" phldr="1"/>
      <dgm:spPr/>
      <dgm:t>
        <a:bodyPr/>
        <a:lstStyle/>
        <a:p>
          <a:endParaRPr lang="ru-RU"/>
        </a:p>
      </dgm:t>
    </dgm:pt>
    <dgm:pt modelId="{9487309D-381F-4B24-8F26-E7BD17349718}">
      <dgm:prSet custT="1"/>
      <dgm:spPr/>
      <dgm:t>
        <a:bodyPr/>
        <a:lstStyle/>
        <a:p>
          <a:pPr algn="ctr"/>
          <a:r>
            <a:rPr lang="en-US" sz="4000" b="1" dirty="0" smtClean="0">
              <a:latin typeface="Times New Roman" panose="02020603050405020304" pitchFamily="18" charset="0"/>
              <a:cs typeface="Times New Roman" panose="02020603050405020304" pitchFamily="18" charset="0"/>
            </a:rPr>
            <a:t>10-MAVZU. I</a:t>
          </a:r>
          <a:r>
            <a:rPr lang="uz-Cyrl-UZ" sz="4000" b="1" dirty="0" smtClean="0">
              <a:latin typeface="Times New Roman" panose="02020603050405020304" pitchFamily="18" charset="0"/>
              <a:cs typeface="Times New Roman" panose="02020603050405020304" pitchFamily="18" charset="0"/>
            </a:rPr>
            <a:t>LM</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Y TADQ</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QOT METOD</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DA TUSHUN</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SH VA TUSHUNT</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R</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SH MUAMMOS</a:t>
          </a:r>
          <a:r>
            <a:rPr lang="en-US" sz="4000" b="1" dirty="0" smtClean="0">
              <a:latin typeface="Times New Roman" panose="02020603050405020304" pitchFamily="18" charset="0"/>
              <a:cs typeface="Times New Roman" panose="02020603050405020304" pitchFamily="18" charset="0"/>
            </a:rPr>
            <a:t>I</a:t>
          </a:r>
          <a:endParaRPr lang="ru-RU" sz="4000" b="1" dirty="0">
            <a:latin typeface="Times New Roman" pitchFamily="18" charset="0"/>
            <a:cs typeface="Times New Roman" pitchFamily="18" charset="0"/>
          </a:endParaRPr>
        </a:p>
      </dgm:t>
    </dgm:pt>
    <dgm:pt modelId="{9FC12F7A-F432-4CC7-9F7E-842FE48015BD}" type="parTrans" cxnId="{F4735E1E-C62E-45D9-9FB2-15509F22A57D}">
      <dgm:prSet/>
      <dgm:spPr/>
      <dgm:t>
        <a:bodyPr/>
        <a:lstStyle/>
        <a:p>
          <a:endParaRPr lang="ru-RU"/>
        </a:p>
      </dgm:t>
    </dgm:pt>
    <dgm:pt modelId="{3F9AC971-8FB8-4254-832C-31BA5A1A2748}" type="sibTrans" cxnId="{F4735E1E-C62E-45D9-9FB2-15509F22A57D}">
      <dgm:prSet/>
      <dgm:spPr/>
      <dgm:t>
        <a:bodyPr/>
        <a:lstStyle/>
        <a:p>
          <a:endParaRPr lang="ru-RU"/>
        </a:p>
      </dgm:t>
    </dgm:pt>
    <dgm:pt modelId="{FB75B8D0-5B64-430D-B2CE-9662C210A286}" type="pres">
      <dgm:prSet presAssocID="{92E67A29-33F8-4831-88CE-A0C3A86D1703}" presName="linear" presStyleCnt="0">
        <dgm:presLayoutVars>
          <dgm:animLvl val="lvl"/>
          <dgm:resizeHandles val="exact"/>
        </dgm:presLayoutVars>
      </dgm:prSet>
      <dgm:spPr/>
      <dgm:t>
        <a:bodyPr/>
        <a:lstStyle/>
        <a:p>
          <a:endParaRPr lang="ru-RU"/>
        </a:p>
      </dgm:t>
    </dgm:pt>
    <dgm:pt modelId="{8B99D53B-399B-41FD-9777-A6A4731DDF63}" type="pres">
      <dgm:prSet presAssocID="{9487309D-381F-4B24-8F26-E7BD17349718}" presName="parentText" presStyleLbl="node1" presStyleIdx="0" presStyleCnt="1" custLinFactNeighborY="3936">
        <dgm:presLayoutVars>
          <dgm:chMax val="0"/>
          <dgm:bulletEnabled val="1"/>
        </dgm:presLayoutVars>
      </dgm:prSet>
      <dgm:spPr/>
      <dgm:t>
        <a:bodyPr/>
        <a:lstStyle/>
        <a:p>
          <a:endParaRPr lang="ru-RU"/>
        </a:p>
      </dgm:t>
    </dgm:pt>
  </dgm:ptLst>
  <dgm:cxnLst>
    <dgm:cxn modelId="{9F89C84C-7B13-45BD-BDF3-C53DA49D1338}" type="presOf" srcId="{9487309D-381F-4B24-8F26-E7BD17349718}" destId="{8B99D53B-399B-41FD-9777-A6A4731DDF63}" srcOrd="0" destOrd="0" presId="urn:microsoft.com/office/officeart/2005/8/layout/vList2"/>
    <dgm:cxn modelId="{DE730E23-71E6-4B45-95C5-42C726D986B9}" type="presOf" srcId="{92E67A29-33F8-4831-88CE-A0C3A86D1703}" destId="{FB75B8D0-5B64-430D-B2CE-9662C210A286}" srcOrd="0" destOrd="0" presId="urn:microsoft.com/office/officeart/2005/8/layout/vList2"/>
    <dgm:cxn modelId="{F4735E1E-C62E-45D9-9FB2-15509F22A57D}" srcId="{92E67A29-33F8-4831-88CE-A0C3A86D1703}" destId="{9487309D-381F-4B24-8F26-E7BD17349718}" srcOrd="0" destOrd="0" parTransId="{9FC12F7A-F432-4CC7-9F7E-842FE48015BD}" sibTransId="{3F9AC971-8FB8-4254-832C-31BA5A1A2748}"/>
    <dgm:cxn modelId="{93363115-FC59-4BC1-8D07-4193187EB097}" type="presParOf" srcId="{FB75B8D0-5B64-430D-B2CE-9662C210A286}" destId="{8B99D53B-399B-41FD-9777-A6A4731DDF6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0A6093-0ACB-4DCF-B877-8BEBDF418C2B}" type="doc">
      <dgm:prSet loTypeId="urn:microsoft.com/office/officeart/2005/8/layout/hierarchy2" loCatId="hierarchy" qsTypeId="urn:microsoft.com/office/officeart/2005/8/quickstyle/3d5" qsCatId="3D" csTypeId="urn:microsoft.com/office/officeart/2005/8/colors/accent2_2" csCatId="accent2" phldr="1"/>
      <dgm:spPr/>
      <dgm:t>
        <a:bodyPr/>
        <a:lstStyle/>
        <a:p>
          <a:endParaRPr lang="ru-RU"/>
        </a:p>
      </dgm:t>
    </dgm:pt>
    <dgm:pt modelId="{07D98075-174C-4A89-806A-E05C861E4E3D}">
      <dgm:prSet phldrT="[Текст]"/>
      <dgm:spPr/>
      <dgm:t>
        <a:bodyPr/>
        <a:lstStyle/>
        <a:p>
          <a:r>
            <a:rPr lang="en-US" dirty="0" err="1" smtClean="0"/>
            <a:t>Ma’no</a:t>
          </a:r>
          <a:r>
            <a:rPr lang="en-US" dirty="0" smtClean="0"/>
            <a:t> </a:t>
          </a:r>
          <a:r>
            <a:rPr lang="en-US" dirty="0" err="1" smtClean="0"/>
            <a:t>hosil</a:t>
          </a:r>
          <a:r>
            <a:rPr lang="en-US" dirty="0" smtClean="0"/>
            <a:t> </a:t>
          </a:r>
          <a:r>
            <a:rPr lang="en-US" dirty="0" err="1" smtClean="0"/>
            <a:t>qilish</a:t>
          </a:r>
          <a:r>
            <a:rPr lang="en-US" dirty="0" smtClean="0"/>
            <a:t> </a:t>
          </a:r>
          <a:r>
            <a:rPr lang="en-US" dirty="0" err="1" smtClean="0"/>
            <a:t>jarayonlari</a:t>
          </a:r>
          <a:endParaRPr lang="ru-RU" dirty="0"/>
        </a:p>
      </dgm:t>
    </dgm:pt>
    <dgm:pt modelId="{D5AEC082-9058-4B42-A5FF-1CA52D6C7492}" type="parTrans" cxnId="{A8CAC5A1-FE08-4289-8179-4F9782C13DBF}">
      <dgm:prSet/>
      <dgm:spPr/>
      <dgm:t>
        <a:bodyPr/>
        <a:lstStyle/>
        <a:p>
          <a:endParaRPr lang="ru-RU"/>
        </a:p>
      </dgm:t>
    </dgm:pt>
    <dgm:pt modelId="{EDA3EDD5-57AB-4F5B-914A-374E498C5F79}" type="sibTrans" cxnId="{A8CAC5A1-FE08-4289-8179-4F9782C13DBF}">
      <dgm:prSet/>
      <dgm:spPr/>
      <dgm:t>
        <a:bodyPr/>
        <a:lstStyle/>
        <a:p>
          <a:endParaRPr lang="ru-RU"/>
        </a:p>
      </dgm:t>
    </dgm:pt>
    <dgm:pt modelId="{F549AEC5-162B-4A94-8C6E-0FDA4113E68C}">
      <dgm:prSet phldrT="[Текст]"/>
      <dgm:spPr/>
      <dgm:t>
        <a:bodyPr/>
        <a:lstStyle/>
        <a:p>
          <a:r>
            <a:rPr lang="en-US" dirty="0" err="1" smtClean="0"/>
            <a:t>Ob’ektiv</a:t>
          </a:r>
          <a:r>
            <a:rPr lang="en-US" dirty="0" smtClean="0"/>
            <a:t> </a:t>
          </a:r>
          <a:r>
            <a:rPr lang="en-US" dirty="0" err="1" smtClean="0"/>
            <a:t>tarzda</a:t>
          </a:r>
          <a:endParaRPr lang="ru-RU" dirty="0"/>
        </a:p>
      </dgm:t>
    </dgm:pt>
    <dgm:pt modelId="{47F2EB6F-721E-4542-908A-9249F2121771}" type="parTrans" cxnId="{D7EBC112-4B0D-46C9-AFE3-841CFF3C2A1B}">
      <dgm:prSet/>
      <dgm:spPr/>
      <dgm:t>
        <a:bodyPr/>
        <a:lstStyle/>
        <a:p>
          <a:endParaRPr lang="ru-RU"/>
        </a:p>
      </dgm:t>
    </dgm:pt>
    <dgm:pt modelId="{C14F9F35-8D48-48CD-9A61-40D5D0C6031A}" type="sibTrans" cxnId="{D7EBC112-4B0D-46C9-AFE3-841CFF3C2A1B}">
      <dgm:prSet/>
      <dgm:spPr/>
      <dgm:t>
        <a:bodyPr/>
        <a:lstStyle/>
        <a:p>
          <a:endParaRPr lang="ru-RU"/>
        </a:p>
      </dgm:t>
    </dgm:pt>
    <dgm:pt modelId="{AEC0A86E-513A-4BCE-9326-C5E6C4A0AA94}">
      <dgm:prSet phldrT="[Текст]"/>
      <dgm:spPr/>
      <dgm:t>
        <a:bodyPr/>
        <a:lstStyle/>
        <a:p>
          <a:r>
            <a:rPr lang="en-US" dirty="0" err="1" smtClean="0"/>
            <a:t>Rasm-rusumlar</a:t>
          </a:r>
          <a:r>
            <a:rPr lang="en-US" dirty="0" smtClean="0"/>
            <a:t> </a:t>
          </a:r>
          <a:r>
            <a:rPr lang="en-US" dirty="0" err="1" smtClean="0"/>
            <a:t>asosida</a:t>
          </a:r>
          <a:endParaRPr lang="ru-RU" dirty="0"/>
        </a:p>
      </dgm:t>
    </dgm:pt>
    <dgm:pt modelId="{4F2A80FB-43FF-4C0F-A7B8-43DFC1622102}" type="parTrans" cxnId="{AA116636-F53C-46D6-A6E8-6B55175C3310}">
      <dgm:prSet/>
      <dgm:spPr/>
      <dgm:t>
        <a:bodyPr/>
        <a:lstStyle/>
        <a:p>
          <a:endParaRPr lang="ru-RU"/>
        </a:p>
      </dgm:t>
    </dgm:pt>
    <dgm:pt modelId="{E8EA1901-E0ED-418D-A6E3-020563D64B5D}" type="sibTrans" cxnId="{AA116636-F53C-46D6-A6E8-6B55175C3310}">
      <dgm:prSet/>
      <dgm:spPr/>
      <dgm:t>
        <a:bodyPr/>
        <a:lstStyle/>
        <a:p>
          <a:endParaRPr lang="ru-RU"/>
        </a:p>
      </dgm:t>
    </dgm:pt>
    <dgm:pt modelId="{1F0FBD73-20B6-4519-A813-0FFA613A9F13}">
      <dgm:prSet phldrT="[Текст]"/>
      <dgm:spPr/>
      <dgm:t>
        <a:bodyPr/>
        <a:lstStyle/>
        <a:p>
          <a:r>
            <a:rPr lang="en-US" dirty="0" err="1" smtClean="0"/>
            <a:t>Tilda</a:t>
          </a:r>
          <a:r>
            <a:rPr lang="en-US" dirty="0" smtClean="0"/>
            <a:t> </a:t>
          </a:r>
          <a:r>
            <a:rPr lang="en-US" dirty="0" err="1" smtClean="0"/>
            <a:t>ifoda</a:t>
          </a:r>
          <a:r>
            <a:rPr lang="en-US" dirty="0" smtClean="0"/>
            <a:t> </a:t>
          </a:r>
          <a:r>
            <a:rPr lang="en-US" dirty="0" err="1" smtClean="0"/>
            <a:t>ifoda</a:t>
          </a:r>
          <a:r>
            <a:rPr lang="en-US" dirty="0" smtClean="0"/>
            <a:t> </a:t>
          </a:r>
          <a:r>
            <a:rPr lang="en-US" dirty="0" err="1" smtClean="0"/>
            <a:t>etiladi</a:t>
          </a:r>
          <a:endParaRPr lang="ru-RU" dirty="0"/>
        </a:p>
      </dgm:t>
    </dgm:pt>
    <dgm:pt modelId="{9BFA31F5-B01E-4A1E-9519-A039A8DEAD4D}" type="parTrans" cxnId="{A650DA2B-F847-41AD-8123-D9C088590FBB}">
      <dgm:prSet/>
      <dgm:spPr/>
      <dgm:t>
        <a:bodyPr/>
        <a:lstStyle/>
        <a:p>
          <a:endParaRPr lang="ru-RU"/>
        </a:p>
      </dgm:t>
    </dgm:pt>
    <dgm:pt modelId="{4BB93543-8045-4884-8703-0530D1102F74}" type="sibTrans" cxnId="{A650DA2B-F847-41AD-8123-D9C088590FBB}">
      <dgm:prSet/>
      <dgm:spPr/>
      <dgm:t>
        <a:bodyPr/>
        <a:lstStyle/>
        <a:p>
          <a:endParaRPr lang="ru-RU"/>
        </a:p>
      </dgm:t>
    </dgm:pt>
    <dgm:pt modelId="{644D68EE-1006-47D4-BF47-E06C92274D88}">
      <dgm:prSet phldrT="[Текст]"/>
      <dgm:spPr/>
      <dgm:t>
        <a:bodyPr/>
        <a:lstStyle/>
        <a:p>
          <a:r>
            <a:rPr lang="en-US" dirty="0" err="1" smtClean="0"/>
            <a:t>Urs-odatlar</a:t>
          </a:r>
          <a:r>
            <a:rPr lang="en-US" dirty="0" smtClean="0"/>
            <a:t> </a:t>
          </a:r>
          <a:r>
            <a:rPr lang="en-US" dirty="0" err="1" smtClean="0"/>
            <a:t>asosida</a:t>
          </a:r>
          <a:endParaRPr lang="ru-RU" dirty="0"/>
        </a:p>
      </dgm:t>
    </dgm:pt>
    <dgm:pt modelId="{9AD83F8B-7C6B-41C5-9E94-0993BB43C99E}" type="parTrans" cxnId="{3BBBB232-2E23-43C4-85A4-70F61F0DEB85}">
      <dgm:prSet/>
      <dgm:spPr/>
      <dgm:t>
        <a:bodyPr/>
        <a:lstStyle/>
        <a:p>
          <a:endParaRPr lang="ru-RU"/>
        </a:p>
      </dgm:t>
    </dgm:pt>
    <dgm:pt modelId="{CFF8CC7F-1CFD-4E0C-B4DC-863EAC1D7587}" type="sibTrans" cxnId="{3BBBB232-2E23-43C4-85A4-70F61F0DEB85}">
      <dgm:prSet/>
      <dgm:spPr/>
      <dgm:t>
        <a:bodyPr/>
        <a:lstStyle/>
        <a:p>
          <a:endParaRPr lang="ru-RU"/>
        </a:p>
      </dgm:t>
    </dgm:pt>
    <dgm:pt modelId="{B3A4D929-FF99-4E1D-83F5-9EEABAF19D23}">
      <dgm:prSet phldrT="[Текст]"/>
      <dgm:spPr/>
      <dgm:t>
        <a:bodyPr/>
        <a:lstStyle/>
        <a:p>
          <a:r>
            <a:rPr lang="en-US" dirty="0" err="1" smtClean="0"/>
            <a:t>Ramzlar</a:t>
          </a:r>
          <a:r>
            <a:rPr lang="en-US" dirty="0" smtClean="0"/>
            <a:t> </a:t>
          </a:r>
          <a:r>
            <a:rPr lang="en-US" dirty="0" err="1" smtClean="0"/>
            <a:t>sohasida</a:t>
          </a:r>
          <a:endParaRPr lang="ru-RU" dirty="0"/>
        </a:p>
      </dgm:t>
    </dgm:pt>
    <dgm:pt modelId="{38FD29DF-E1A2-4C51-ABC9-7028161E2373}" type="parTrans" cxnId="{7B5E827F-F645-4C44-B493-B5C74296F239}">
      <dgm:prSet/>
      <dgm:spPr/>
      <dgm:t>
        <a:bodyPr/>
        <a:lstStyle/>
        <a:p>
          <a:endParaRPr lang="ru-RU"/>
        </a:p>
      </dgm:t>
    </dgm:pt>
    <dgm:pt modelId="{82E69D5D-3442-4976-AC14-7B0159E3DB84}" type="sibTrans" cxnId="{7B5E827F-F645-4C44-B493-B5C74296F239}">
      <dgm:prSet/>
      <dgm:spPr/>
      <dgm:t>
        <a:bodyPr/>
        <a:lstStyle/>
        <a:p>
          <a:endParaRPr lang="ru-RU"/>
        </a:p>
      </dgm:t>
    </dgm:pt>
    <dgm:pt modelId="{D6445899-99AA-4FE2-9B85-5BBDE7B322B0}" type="pres">
      <dgm:prSet presAssocID="{230A6093-0ACB-4DCF-B877-8BEBDF418C2B}" presName="diagram" presStyleCnt="0">
        <dgm:presLayoutVars>
          <dgm:chPref val="1"/>
          <dgm:dir/>
          <dgm:animOne val="branch"/>
          <dgm:animLvl val="lvl"/>
          <dgm:resizeHandles val="exact"/>
        </dgm:presLayoutVars>
      </dgm:prSet>
      <dgm:spPr/>
      <dgm:t>
        <a:bodyPr/>
        <a:lstStyle/>
        <a:p>
          <a:endParaRPr lang="ru-RU"/>
        </a:p>
      </dgm:t>
    </dgm:pt>
    <dgm:pt modelId="{E369AE93-AD34-4C6A-ADF3-B591E1514969}" type="pres">
      <dgm:prSet presAssocID="{07D98075-174C-4A89-806A-E05C861E4E3D}" presName="root1" presStyleCnt="0"/>
      <dgm:spPr/>
    </dgm:pt>
    <dgm:pt modelId="{0881780E-D9F6-4930-B0E8-428479CA150C}" type="pres">
      <dgm:prSet presAssocID="{07D98075-174C-4A89-806A-E05C861E4E3D}" presName="LevelOneTextNode" presStyleLbl="node0" presStyleIdx="0" presStyleCnt="1">
        <dgm:presLayoutVars>
          <dgm:chPref val="3"/>
        </dgm:presLayoutVars>
      </dgm:prSet>
      <dgm:spPr/>
      <dgm:t>
        <a:bodyPr/>
        <a:lstStyle/>
        <a:p>
          <a:endParaRPr lang="ru-RU"/>
        </a:p>
      </dgm:t>
    </dgm:pt>
    <dgm:pt modelId="{283C5153-E639-4C61-BD71-FDD352684CDA}" type="pres">
      <dgm:prSet presAssocID="{07D98075-174C-4A89-806A-E05C861E4E3D}" presName="level2hierChild" presStyleCnt="0"/>
      <dgm:spPr/>
    </dgm:pt>
    <dgm:pt modelId="{C5A156D8-E46F-406E-A5AD-C528B407915A}" type="pres">
      <dgm:prSet presAssocID="{47F2EB6F-721E-4542-908A-9249F2121771}" presName="conn2-1" presStyleLbl="parChTrans1D2" presStyleIdx="0" presStyleCnt="2"/>
      <dgm:spPr/>
      <dgm:t>
        <a:bodyPr/>
        <a:lstStyle/>
        <a:p>
          <a:endParaRPr lang="ru-RU"/>
        </a:p>
      </dgm:t>
    </dgm:pt>
    <dgm:pt modelId="{F6F9ECA6-776F-4B4D-B454-1D3BDE8A20AA}" type="pres">
      <dgm:prSet presAssocID="{47F2EB6F-721E-4542-908A-9249F2121771}" presName="connTx" presStyleLbl="parChTrans1D2" presStyleIdx="0" presStyleCnt="2"/>
      <dgm:spPr/>
      <dgm:t>
        <a:bodyPr/>
        <a:lstStyle/>
        <a:p>
          <a:endParaRPr lang="ru-RU"/>
        </a:p>
      </dgm:t>
    </dgm:pt>
    <dgm:pt modelId="{54DF32F1-5F95-4F6B-9455-895E1EB98778}" type="pres">
      <dgm:prSet presAssocID="{F549AEC5-162B-4A94-8C6E-0FDA4113E68C}" presName="root2" presStyleCnt="0"/>
      <dgm:spPr/>
    </dgm:pt>
    <dgm:pt modelId="{5C8DF626-3704-4013-8B04-B4AF9FB527E5}" type="pres">
      <dgm:prSet presAssocID="{F549AEC5-162B-4A94-8C6E-0FDA4113E68C}" presName="LevelTwoTextNode" presStyleLbl="node2" presStyleIdx="0" presStyleCnt="2">
        <dgm:presLayoutVars>
          <dgm:chPref val="3"/>
        </dgm:presLayoutVars>
      </dgm:prSet>
      <dgm:spPr/>
      <dgm:t>
        <a:bodyPr/>
        <a:lstStyle/>
        <a:p>
          <a:endParaRPr lang="ru-RU"/>
        </a:p>
      </dgm:t>
    </dgm:pt>
    <dgm:pt modelId="{22AFFDF0-7EFD-4D1E-9FC7-837DD29DD6D9}" type="pres">
      <dgm:prSet presAssocID="{F549AEC5-162B-4A94-8C6E-0FDA4113E68C}" presName="level3hierChild" presStyleCnt="0"/>
      <dgm:spPr/>
    </dgm:pt>
    <dgm:pt modelId="{2D25EDCF-A679-4F90-B289-EF4A02164794}" type="pres">
      <dgm:prSet presAssocID="{4F2A80FB-43FF-4C0F-A7B8-43DFC1622102}" presName="conn2-1" presStyleLbl="parChTrans1D3" presStyleIdx="0" presStyleCnt="3"/>
      <dgm:spPr/>
      <dgm:t>
        <a:bodyPr/>
        <a:lstStyle/>
        <a:p>
          <a:endParaRPr lang="ru-RU"/>
        </a:p>
      </dgm:t>
    </dgm:pt>
    <dgm:pt modelId="{D034CB36-9A76-4D27-92AA-8B969E7D3D02}" type="pres">
      <dgm:prSet presAssocID="{4F2A80FB-43FF-4C0F-A7B8-43DFC1622102}" presName="connTx" presStyleLbl="parChTrans1D3" presStyleIdx="0" presStyleCnt="3"/>
      <dgm:spPr/>
      <dgm:t>
        <a:bodyPr/>
        <a:lstStyle/>
        <a:p>
          <a:endParaRPr lang="ru-RU"/>
        </a:p>
      </dgm:t>
    </dgm:pt>
    <dgm:pt modelId="{80E9512B-2ECB-472C-BCF5-734C1933E7E9}" type="pres">
      <dgm:prSet presAssocID="{AEC0A86E-513A-4BCE-9326-C5E6C4A0AA94}" presName="root2" presStyleCnt="0"/>
      <dgm:spPr/>
    </dgm:pt>
    <dgm:pt modelId="{5F6B4CA3-8FB1-4D33-8051-65B301045132}" type="pres">
      <dgm:prSet presAssocID="{AEC0A86E-513A-4BCE-9326-C5E6C4A0AA94}" presName="LevelTwoTextNode" presStyleLbl="node3" presStyleIdx="0" presStyleCnt="3">
        <dgm:presLayoutVars>
          <dgm:chPref val="3"/>
        </dgm:presLayoutVars>
      </dgm:prSet>
      <dgm:spPr/>
      <dgm:t>
        <a:bodyPr/>
        <a:lstStyle/>
        <a:p>
          <a:endParaRPr lang="ru-RU"/>
        </a:p>
      </dgm:t>
    </dgm:pt>
    <dgm:pt modelId="{C7781393-F7F6-4CD6-96DB-380708FDB41D}" type="pres">
      <dgm:prSet presAssocID="{AEC0A86E-513A-4BCE-9326-C5E6C4A0AA94}" presName="level3hierChild" presStyleCnt="0"/>
      <dgm:spPr/>
    </dgm:pt>
    <dgm:pt modelId="{85FDA654-C418-432B-AFB4-719DC9B098FA}" type="pres">
      <dgm:prSet presAssocID="{9BFA31F5-B01E-4A1E-9519-A039A8DEAD4D}" presName="conn2-1" presStyleLbl="parChTrans1D3" presStyleIdx="1" presStyleCnt="3"/>
      <dgm:spPr/>
      <dgm:t>
        <a:bodyPr/>
        <a:lstStyle/>
        <a:p>
          <a:endParaRPr lang="ru-RU"/>
        </a:p>
      </dgm:t>
    </dgm:pt>
    <dgm:pt modelId="{6FA81F47-8F6D-4441-B690-37159DD27903}" type="pres">
      <dgm:prSet presAssocID="{9BFA31F5-B01E-4A1E-9519-A039A8DEAD4D}" presName="connTx" presStyleLbl="parChTrans1D3" presStyleIdx="1" presStyleCnt="3"/>
      <dgm:spPr/>
      <dgm:t>
        <a:bodyPr/>
        <a:lstStyle/>
        <a:p>
          <a:endParaRPr lang="ru-RU"/>
        </a:p>
      </dgm:t>
    </dgm:pt>
    <dgm:pt modelId="{19F82341-9EC6-4B95-B9CA-AE1B0FC22075}" type="pres">
      <dgm:prSet presAssocID="{1F0FBD73-20B6-4519-A813-0FFA613A9F13}" presName="root2" presStyleCnt="0"/>
      <dgm:spPr/>
    </dgm:pt>
    <dgm:pt modelId="{7058F6C7-7BA7-46F4-BD90-6EA91912E03D}" type="pres">
      <dgm:prSet presAssocID="{1F0FBD73-20B6-4519-A813-0FFA613A9F13}" presName="LevelTwoTextNode" presStyleLbl="node3" presStyleIdx="1" presStyleCnt="3">
        <dgm:presLayoutVars>
          <dgm:chPref val="3"/>
        </dgm:presLayoutVars>
      </dgm:prSet>
      <dgm:spPr/>
      <dgm:t>
        <a:bodyPr/>
        <a:lstStyle/>
        <a:p>
          <a:endParaRPr lang="ru-RU"/>
        </a:p>
      </dgm:t>
    </dgm:pt>
    <dgm:pt modelId="{94A685AB-60D1-415C-BD3D-F63DD0D663D6}" type="pres">
      <dgm:prSet presAssocID="{1F0FBD73-20B6-4519-A813-0FFA613A9F13}" presName="level3hierChild" presStyleCnt="0"/>
      <dgm:spPr/>
    </dgm:pt>
    <dgm:pt modelId="{79485587-39EC-4679-B8B8-50B624951420}" type="pres">
      <dgm:prSet presAssocID="{9AD83F8B-7C6B-41C5-9E94-0993BB43C99E}" presName="conn2-1" presStyleLbl="parChTrans1D2" presStyleIdx="1" presStyleCnt="2"/>
      <dgm:spPr/>
      <dgm:t>
        <a:bodyPr/>
        <a:lstStyle/>
        <a:p>
          <a:endParaRPr lang="ru-RU"/>
        </a:p>
      </dgm:t>
    </dgm:pt>
    <dgm:pt modelId="{653E4B34-5DE6-4158-AEC0-B028F38A32FD}" type="pres">
      <dgm:prSet presAssocID="{9AD83F8B-7C6B-41C5-9E94-0993BB43C99E}" presName="connTx" presStyleLbl="parChTrans1D2" presStyleIdx="1" presStyleCnt="2"/>
      <dgm:spPr/>
      <dgm:t>
        <a:bodyPr/>
        <a:lstStyle/>
        <a:p>
          <a:endParaRPr lang="ru-RU"/>
        </a:p>
      </dgm:t>
    </dgm:pt>
    <dgm:pt modelId="{91920458-5E3D-403C-8266-03518B30CB32}" type="pres">
      <dgm:prSet presAssocID="{644D68EE-1006-47D4-BF47-E06C92274D88}" presName="root2" presStyleCnt="0"/>
      <dgm:spPr/>
    </dgm:pt>
    <dgm:pt modelId="{B447AF02-D0AA-4F52-808B-9822681D7888}" type="pres">
      <dgm:prSet presAssocID="{644D68EE-1006-47D4-BF47-E06C92274D88}" presName="LevelTwoTextNode" presStyleLbl="node2" presStyleIdx="1" presStyleCnt="2">
        <dgm:presLayoutVars>
          <dgm:chPref val="3"/>
        </dgm:presLayoutVars>
      </dgm:prSet>
      <dgm:spPr/>
      <dgm:t>
        <a:bodyPr/>
        <a:lstStyle/>
        <a:p>
          <a:endParaRPr lang="ru-RU"/>
        </a:p>
      </dgm:t>
    </dgm:pt>
    <dgm:pt modelId="{BCBA0D60-E9B3-4122-BE48-DAB3D7F70A16}" type="pres">
      <dgm:prSet presAssocID="{644D68EE-1006-47D4-BF47-E06C92274D88}" presName="level3hierChild" presStyleCnt="0"/>
      <dgm:spPr/>
    </dgm:pt>
    <dgm:pt modelId="{A52D4A79-F705-4B8E-A6F5-E3DAAD6309B3}" type="pres">
      <dgm:prSet presAssocID="{38FD29DF-E1A2-4C51-ABC9-7028161E2373}" presName="conn2-1" presStyleLbl="parChTrans1D3" presStyleIdx="2" presStyleCnt="3"/>
      <dgm:spPr/>
      <dgm:t>
        <a:bodyPr/>
        <a:lstStyle/>
        <a:p>
          <a:endParaRPr lang="ru-RU"/>
        </a:p>
      </dgm:t>
    </dgm:pt>
    <dgm:pt modelId="{DBA6FC97-74C7-4889-B777-31434A6A56C9}" type="pres">
      <dgm:prSet presAssocID="{38FD29DF-E1A2-4C51-ABC9-7028161E2373}" presName="connTx" presStyleLbl="parChTrans1D3" presStyleIdx="2" presStyleCnt="3"/>
      <dgm:spPr/>
      <dgm:t>
        <a:bodyPr/>
        <a:lstStyle/>
        <a:p>
          <a:endParaRPr lang="ru-RU"/>
        </a:p>
      </dgm:t>
    </dgm:pt>
    <dgm:pt modelId="{F330441F-2DBB-42BE-ABB4-C52C7C2CBE3E}" type="pres">
      <dgm:prSet presAssocID="{B3A4D929-FF99-4E1D-83F5-9EEABAF19D23}" presName="root2" presStyleCnt="0"/>
      <dgm:spPr/>
    </dgm:pt>
    <dgm:pt modelId="{4F9BB642-53B9-4D4B-B57F-81EF02F894FE}" type="pres">
      <dgm:prSet presAssocID="{B3A4D929-FF99-4E1D-83F5-9EEABAF19D23}" presName="LevelTwoTextNode" presStyleLbl="node3" presStyleIdx="2" presStyleCnt="3">
        <dgm:presLayoutVars>
          <dgm:chPref val="3"/>
        </dgm:presLayoutVars>
      </dgm:prSet>
      <dgm:spPr/>
      <dgm:t>
        <a:bodyPr/>
        <a:lstStyle/>
        <a:p>
          <a:endParaRPr lang="ru-RU"/>
        </a:p>
      </dgm:t>
    </dgm:pt>
    <dgm:pt modelId="{1DBA69B7-9638-4D32-85F5-520F4B32F72B}" type="pres">
      <dgm:prSet presAssocID="{B3A4D929-FF99-4E1D-83F5-9EEABAF19D23}" presName="level3hierChild" presStyleCnt="0"/>
      <dgm:spPr/>
    </dgm:pt>
  </dgm:ptLst>
  <dgm:cxnLst>
    <dgm:cxn modelId="{EF8C7165-3D16-47C2-812C-2980299E9969}" type="presOf" srcId="{38FD29DF-E1A2-4C51-ABC9-7028161E2373}" destId="{DBA6FC97-74C7-4889-B777-31434A6A56C9}" srcOrd="1" destOrd="0" presId="urn:microsoft.com/office/officeart/2005/8/layout/hierarchy2"/>
    <dgm:cxn modelId="{7FDA4E3B-45D9-4FBA-AD1E-E5807BCF9682}" type="presOf" srcId="{AEC0A86E-513A-4BCE-9326-C5E6C4A0AA94}" destId="{5F6B4CA3-8FB1-4D33-8051-65B301045132}" srcOrd="0" destOrd="0" presId="urn:microsoft.com/office/officeart/2005/8/layout/hierarchy2"/>
    <dgm:cxn modelId="{F3FB3582-F059-4FBA-A811-A1757119DE6C}" type="presOf" srcId="{38FD29DF-E1A2-4C51-ABC9-7028161E2373}" destId="{A52D4A79-F705-4B8E-A6F5-E3DAAD6309B3}" srcOrd="0" destOrd="0" presId="urn:microsoft.com/office/officeart/2005/8/layout/hierarchy2"/>
    <dgm:cxn modelId="{2A6DBAFA-26C8-4734-9F7B-BD85AE97F469}" type="presOf" srcId="{9AD83F8B-7C6B-41C5-9E94-0993BB43C99E}" destId="{653E4B34-5DE6-4158-AEC0-B028F38A32FD}" srcOrd="1" destOrd="0" presId="urn:microsoft.com/office/officeart/2005/8/layout/hierarchy2"/>
    <dgm:cxn modelId="{AA116636-F53C-46D6-A6E8-6B55175C3310}" srcId="{F549AEC5-162B-4A94-8C6E-0FDA4113E68C}" destId="{AEC0A86E-513A-4BCE-9326-C5E6C4A0AA94}" srcOrd="0" destOrd="0" parTransId="{4F2A80FB-43FF-4C0F-A7B8-43DFC1622102}" sibTransId="{E8EA1901-E0ED-418D-A6E3-020563D64B5D}"/>
    <dgm:cxn modelId="{C6304DC2-650D-4392-819B-670555FCBF89}" type="presOf" srcId="{07D98075-174C-4A89-806A-E05C861E4E3D}" destId="{0881780E-D9F6-4930-B0E8-428479CA150C}" srcOrd="0" destOrd="0" presId="urn:microsoft.com/office/officeart/2005/8/layout/hierarchy2"/>
    <dgm:cxn modelId="{8060FF09-2EEA-45A9-BF0E-88223E48B9BB}" type="presOf" srcId="{F549AEC5-162B-4A94-8C6E-0FDA4113E68C}" destId="{5C8DF626-3704-4013-8B04-B4AF9FB527E5}" srcOrd="0" destOrd="0" presId="urn:microsoft.com/office/officeart/2005/8/layout/hierarchy2"/>
    <dgm:cxn modelId="{2260AED7-F8F4-4037-BEED-A665C2E8DFE5}" type="presOf" srcId="{4F2A80FB-43FF-4C0F-A7B8-43DFC1622102}" destId="{2D25EDCF-A679-4F90-B289-EF4A02164794}" srcOrd="0" destOrd="0" presId="urn:microsoft.com/office/officeart/2005/8/layout/hierarchy2"/>
    <dgm:cxn modelId="{A8CAC5A1-FE08-4289-8179-4F9782C13DBF}" srcId="{230A6093-0ACB-4DCF-B877-8BEBDF418C2B}" destId="{07D98075-174C-4A89-806A-E05C861E4E3D}" srcOrd="0" destOrd="0" parTransId="{D5AEC082-9058-4B42-A5FF-1CA52D6C7492}" sibTransId="{EDA3EDD5-57AB-4F5B-914A-374E498C5F79}"/>
    <dgm:cxn modelId="{5D62942B-913F-4E61-97B3-87DC57BF0C6C}" type="presOf" srcId="{230A6093-0ACB-4DCF-B877-8BEBDF418C2B}" destId="{D6445899-99AA-4FE2-9B85-5BBDE7B322B0}" srcOrd="0" destOrd="0" presId="urn:microsoft.com/office/officeart/2005/8/layout/hierarchy2"/>
    <dgm:cxn modelId="{FB1BD5EB-EDA6-4332-86E3-00CBE0E036D5}" type="presOf" srcId="{47F2EB6F-721E-4542-908A-9249F2121771}" destId="{C5A156D8-E46F-406E-A5AD-C528B407915A}" srcOrd="0" destOrd="0" presId="urn:microsoft.com/office/officeart/2005/8/layout/hierarchy2"/>
    <dgm:cxn modelId="{1FBFE63A-E095-4847-B216-F87233471013}" type="presOf" srcId="{9BFA31F5-B01E-4A1E-9519-A039A8DEAD4D}" destId="{85FDA654-C418-432B-AFB4-719DC9B098FA}" srcOrd="0" destOrd="0" presId="urn:microsoft.com/office/officeart/2005/8/layout/hierarchy2"/>
    <dgm:cxn modelId="{94B4731A-5C18-4CC9-886E-09125D624DD9}" type="presOf" srcId="{9AD83F8B-7C6B-41C5-9E94-0993BB43C99E}" destId="{79485587-39EC-4679-B8B8-50B624951420}" srcOrd="0" destOrd="0" presId="urn:microsoft.com/office/officeart/2005/8/layout/hierarchy2"/>
    <dgm:cxn modelId="{E4E5A693-DB2E-453B-A472-45A0DEC18435}" type="presOf" srcId="{47F2EB6F-721E-4542-908A-9249F2121771}" destId="{F6F9ECA6-776F-4B4D-B454-1D3BDE8A20AA}" srcOrd="1" destOrd="0" presId="urn:microsoft.com/office/officeart/2005/8/layout/hierarchy2"/>
    <dgm:cxn modelId="{2D9C2A7C-2CF3-4791-800C-286B41FD7567}" type="presOf" srcId="{644D68EE-1006-47D4-BF47-E06C92274D88}" destId="{B447AF02-D0AA-4F52-808B-9822681D7888}" srcOrd="0" destOrd="0" presId="urn:microsoft.com/office/officeart/2005/8/layout/hierarchy2"/>
    <dgm:cxn modelId="{3BBBB232-2E23-43C4-85A4-70F61F0DEB85}" srcId="{07D98075-174C-4A89-806A-E05C861E4E3D}" destId="{644D68EE-1006-47D4-BF47-E06C92274D88}" srcOrd="1" destOrd="0" parTransId="{9AD83F8B-7C6B-41C5-9E94-0993BB43C99E}" sibTransId="{CFF8CC7F-1CFD-4E0C-B4DC-863EAC1D7587}"/>
    <dgm:cxn modelId="{A650DA2B-F847-41AD-8123-D9C088590FBB}" srcId="{F549AEC5-162B-4A94-8C6E-0FDA4113E68C}" destId="{1F0FBD73-20B6-4519-A813-0FFA613A9F13}" srcOrd="1" destOrd="0" parTransId="{9BFA31F5-B01E-4A1E-9519-A039A8DEAD4D}" sibTransId="{4BB93543-8045-4884-8703-0530D1102F74}"/>
    <dgm:cxn modelId="{E82E1F68-27A6-4E39-B1B6-0C0830DED9ED}" type="presOf" srcId="{4F2A80FB-43FF-4C0F-A7B8-43DFC1622102}" destId="{D034CB36-9A76-4D27-92AA-8B969E7D3D02}" srcOrd="1" destOrd="0" presId="urn:microsoft.com/office/officeart/2005/8/layout/hierarchy2"/>
    <dgm:cxn modelId="{D7EBC112-4B0D-46C9-AFE3-841CFF3C2A1B}" srcId="{07D98075-174C-4A89-806A-E05C861E4E3D}" destId="{F549AEC5-162B-4A94-8C6E-0FDA4113E68C}" srcOrd="0" destOrd="0" parTransId="{47F2EB6F-721E-4542-908A-9249F2121771}" sibTransId="{C14F9F35-8D48-48CD-9A61-40D5D0C6031A}"/>
    <dgm:cxn modelId="{FEDD0EF1-63B4-47BE-A36C-17F9B0D1DD1E}" type="presOf" srcId="{1F0FBD73-20B6-4519-A813-0FFA613A9F13}" destId="{7058F6C7-7BA7-46F4-BD90-6EA91912E03D}" srcOrd="0" destOrd="0" presId="urn:microsoft.com/office/officeart/2005/8/layout/hierarchy2"/>
    <dgm:cxn modelId="{5A30A180-F4FB-4C5F-9CB6-BBB3307A76E8}" type="presOf" srcId="{9BFA31F5-B01E-4A1E-9519-A039A8DEAD4D}" destId="{6FA81F47-8F6D-4441-B690-37159DD27903}" srcOrd="1" destOrd="0" presId="urn:microsoft.com/office/officeart/2005/8/layout/hierarchy2"/>
    <dgm:cxn modelId="{BF31987A-CA1A-4D64-96ED-1047F0D5FA87}" type="presOf" srcId="{B3A4D929-FF99-4E1D-83F5-9EEABAF19D23}" destId="{4F9BB642-53B9-4D4B-B57F-81EF02F894FE}" srcOrd="0" destOrd="0" presId="urn:microsoft.com/office/officeart/2005/8/layout/hierarchy2"/>
    <dgm:cxn modelId="{7B5E827F-F645-4C44-B493-B5C74296F239}" srcId="{644D68EE-1006-47D4-BF47-E06C92274D88}" destId="{B3A4D929-FF99-4E1D-83F5-9EEABAF19D23}" srcOrd="0" destOrd="0" parTransId="{38FD29DF-E1A2-4C51-ABC9-7028161E2373}" sibTransId="{82E69D5D-3442-4976-AC14-7B0159E3DB84}"/>
    <dgm:cxn modelId="{A6411377-6C94-4CFE-A904-7E5A1792E18E}" type="presParOf" srcId="{D6445899-99AA-4FE2-9B85-5BBDE7B322B0}" destId="{E369AE93-AD34-4C6A-ADF3-B591E1514969}" srcOrd="0" destOrd="0" presId="urn:microsoft.com/office/officeart/2005/8/layout/hierarchy2"/>
    <dgm:cxn modelId="{43484ED4-3AB7-4DEE-B4D4-C488DE1C5DFB}" type="presParOf" srcId="{E369AE93-AD34-4C6A-ADF3-B591E1514969}" destId="{0881780E-D9F6-4930-B0E8-428479CA150C}" srcOrd="0" destOrd="0" presId="urn:microsoft.com/office/officeart/2005/8/layout/hierarchy2"/>
    <dgm:cxn modelId="{E0828EE5-5491-401A-BD5F-BD936CCFB354}" type="presParOf" srcId="{E369AE93-AD34-4C6A-ADF3-B591E1514969}" destId="{283C5153-E639-4C61-BD71-FDD352684CDA}" srcOrd="1" destOrd="0" presId="urn:microsoft.com/office/officeart/2005/8/layout/hierarchy2"/>
    <dgm:cxn modelId="{5FC2AA9C-DEA6-4EE3-938A-99BCD09649F4}" type="presParOf" srcId="{283C5153-E639-4C61-BD71-FDD352684CDA}" destId="{C5A156D8-E46F-406E-A5AD-C528B407915A}" srcOrd="0" destOrd="0" presId="urn:microsoft.com/office/officeart/2005/8/layout/hierarchy2"/>
    <dgm:cxn modelId="{0AABCF31-43C5-4815-A150-1A061B75FFB5}" type="presParOf" srcId="{C5A156D8-E46F-406E-A5AD-C528B407915A}" destId="{F6F9ECA6-776F-4B4D-B454-1D3BDE8A20AA}" srcOrd="0" destOrd="0" presId="urn:microsoft.com/office/officeart/2005/8/layout/hierarchy2"/>
    <dgm:cxn modelId="{0EFCEC5C-151E-4DF3-84D4-B2C61960EB00}" type="presParOf" srcId="{283C5153-E639-4C61-BD71-FDD352684CDA}" destId="{54DF32F1-5F95-4F6B-9455-895E1EB98778}" srcOrd="1" destOrd="0" presId="urn:microsoft.com/office/officeart/2005/8/layout/hierarchy2"/>
    <dgm:cxn modelId="{61717D74-18C5-4784-984F-ABD74FC66703}" type="presParOf" srcId="{54DF32F1-5F95-4F6B-9455-895E1EB98778}" destId="{5C8DF626-3704-4013-8B04-B4AF9FB527E5}" srcOrd="0" destOrd="0" presId="urn:microsoft.com/office/officeart/2005/8/layout/hierarchy2"/>
    <dgm:cxn modelId="{90A4CB82-E385-4B7E-BC80-0B9DEE1456FD}" type="presParOf" srcId="{54DF32F1-5F95-4F6B-9455-895E1EB98778}" destId="{22AFFDF0-7EFD-4D1E-9FC7-837DD29DD6D9}" srcOrd="1" destOrd="0" presId="urn:microsoft.com/office/officeart/2005/8/layout/hierarchy2"/>
    <dgm:cxn modelId="{781C4F5C-8290-4197-A28E-9C59662A8775}" type="presParOf" srcId="{22AFFDF0-7EFD-4D1E-9FC7-837DD29DD6D9}" destId="{2D25EDCF-A679-4F90-B289-EF4A02164794}" srcOrd="0" destOrd="0" presId="urn:microsoft.com/office/officeart/2005/8/layout/hierarchy2"/>
    <dgm:cxn modelId="{F630D847-8426-4F02-B024-7D61BADFC003}" type="presParOf" srcId="{2D25EDCF-A679-4F90-B289-EF4A02164794}" destId="{D034CB36-9A76-4D27-92AA-8B969E7D3D02}" srcOrd="0" destOrd="0" presId="urn:microsoft.com/office/officeart/2005/8/layout/hierarchy2"/>
    <dgm:cxn modelId="{D9DE6DDD-217C-47AA-BC8D-5635A4FA75B0}" type="presParOf" srcId="{22AFFDF0-7EFD-4D1E-9FC7-837DD29DD6D9}" destId="{80E9512B-2ECB-472C-BCF5-734C1933E7E9}" srcOrd="1" destOrd="0" presId="urn:microsoft.com/office/officeart/2005/8/layout/hierarchy2"/>
    <dgm:cxn modelId="{B6224F81-290C-47A4-90C8-15D1C5D193D7}" type="presParOf" srcId="{80E9512B-2ECB-472C-BCF5-734C1933E7E9}" destId="{5F6B4CA3-8FB1-4D33-8051-65B301045132}" srcOrd="0" destOrd="0" presId="urn:microsoft.com/office/officeart/2005/8/layout/hierarchy2"/>
    <dgm:cxn modelId="{088B99A0-8923-431F-80B6-F1A192CAC1E0}" type="presParOf" srcId="{80E9512B-2ECB-472C-BCF5-734C1933E7E9}" destId="{C7781393-F7F6-4CD6-96DB-380708FDB41D}" srcOrd="1" destOrd="0" presId="urn:microsoft.com/office/officeart/2005/8/layout/hierarchy2"/>
    <dgm:cxn modelId="{7329954C-5FB9-4D97-86B6-FB26A5241222}" type="presParOf" srcId="{22AFFDF0-7EFD-4D1E-9FC7-837DD29DD6D9}" destId="{85FDA654-C418-432B-AFB4-719DC9B098FA}" srcOrd="2" destOrd="0" presId="urn:microsoft.com/office/officeart/2005/8/layout/hierarchy2"/>
    <dgm:cxn modelId="{1449D861-9345-410A-915A-255D86E21607}" type="presParOf" srcId="{85FDA654-C418-432B-AFB4-719DC9B098FA}" destId="{6FA81F47-8F6D-4441-B690-37159DD27903}" srcOrd="0" destOrd="0" presId="urn:microsoft.com/office/officeart/2005/8/layout/hierarchy2"/>
    <dgm:cxn modelId="{31FBB51D-18AE-45FE-80B1-CECEF5863F0A}" type="presParOf" srcId="{22AFFDF0-7EFD-4D1E-9FC7-837DD29DD6D9}" destId="{19F82341-9EC6-4B95-B9CA-AE1B0FC22075}" srcOrd="3" destOrd="0" presId="urn:microsoft.com/office/officeart/2005/8/layout/hierarchy2"/>
    <dgm:cxn modelId="{1E71F804-D544-4AE4-86AF-F1ECE8A336D3}" type="presParOf" srcId="{19F82341-9EC6-4B95-B9CA-AE1B0FC22075}" destId="{7058F6C7-7BA7-46F4-BD90-6EA91912E03D}" srcOrd="0" destOrd="0" presId="urn:microsoft.com/office/officeart/2005/8/layout/hierarchy2"/>
    <dgm:cxn modelId="{F9BC4701-0F00-45EA-BACC-E269CE8ED245}" type="presParOf" srcId="{19F82341-9EC6-4B95-B9CA-AE1B0FC22075}" destId="{94A685AB-60D1-415C-BD3D-F63DD0D663D6}" srcOrd="1" destOrd="0" presId="urn:microsoft.com/office/officeart/2005/8/layout/hierarchy2"/>
    <dgm:cxn modelId="{924F68AE-2D1E-43F6-B070-6BA7EF1BF210}" type="presParOf" srcId="{283C5153-E639-4C61-BD71-FDD352684CDA}" destId="{79485587-39EC-4679-B8B8-50B624951420}" srcOrd="2" destOrd="0" presId="urn:microsoft.com/office/officeart/2005/8/layout/hierarchy2"/>
    <dgm:cxn modelId="{26187CBA-0986-4054-80A2-D7385DEB707E}" type="presParOf" srcId="{79485587-39EC-4679-B8B8-50B624951420}" destId="{653E4B34-5DE6-4158-AEC0-B028F38A32FD}" srcOrd="0" destOrd="0" presId="urn:microsoft.com/office/officeart/2005/8/layout/hierarchy2"/>
    <dgm:cxn modelId="{F2D808D5-67DF-4A56-9007-DC7FBF01AA11}" type="presParOf" srcId="{283C5153-E639-4C61-BD71-FDD352684CDA}" destId="{91920458-5E3D-403C-8266-03518B30CB32}" srcOrd="3" destOrd="0" presId="urn:microsoft.com/office/officeart/2005/8/layout/hierarchy2"/>
    <dgm:cxn modelId="{30C8B9B3-FD1A-43DD-8763-6847193CC639}" type="presParOf" srcId="{91920458-5E3D-403C-8266-03518B30CB32}" destId="{B447AF02-D0AA-4F52-808B-9822681D7888}" srcOrd="0" destOrd="0" presId="urn:microsoft.com/office/officeart/2005/8/layout/hierarchy2"/>
    <dgm:cxn modelId="{F86479B3-9B55-481E-ADB8-3F4D1C910E80}" type="presParOf" srcId="{91920458-5E3D-403C-8266-03518B30CB32}" destId="{BCBA0D60-E9B3-4122-BE48-DAB3D7F70A16}" srcOrd="1" destOrd="0" presId="urn:microsoft.com/office/officeart/2005/8/layout/hierarchy2"/>
    <dgm:cxn modelId="{CA899146-378A-4EB2-9948-A22ADA1F6686}" type="presParOf" srcId="{BCBA0D60-E9B3-4122-BE48-DAB3D7F70A16}" destId="{A52D4A79-F705-4B8E-A6F5-E3DAAD6309B3}" srcOrd="0" destOrd="0" presId="urn:microsoft.com/office/officeart/2005/8/layout/hierarchy2"/>
    <dgm:cxn modelId="{0440348C-D08E-4AB6-BEFC-568AAF36823F}" type="presParOf" srcId="{A52D4A79-F705-4B8E-A6F5-E3DAAD6309B3}" destId="{DBA6FC97-74C7-4889-B777-31434A6A56C9}" srcOrd="0" destOrd="0" presId="urn:microsoft.com/office/officeart/2005/8/layout/hierarchy2"/>
    <dgm:cxn modelId="{95623FDD-33CD-4A99-AAE1-4A1D3A0DDD7B}" type="presParOf" srcId="{BCBA0D60-E9B3-4122-BE48-DAB3D7F70A16}" destId="{F330441F-2DBB-42BE-ABB4-C52C7C2CBE3E}" srcOrd="1" destOrd="0" presId="urn:microsoft.com/office/officeart/2005/8/layout/hierarchy2"/>
    <dgm:cxn modelId="{0D804866-D61E-4CCC-BF0C-5F7583DA2741}" type="presParOf" srcId="{F330441F-2DBB-42BE-ABB4-C52C7C2CBE3E}" destId="{4F9BB642-53B9-4D4B-B57F-81EF02F894FE}" srcOrd="0" destOrd="0" presId="urn:microsoft.com/office/officeart/2005/8/layout/hierarchy2"/>
    <dgm:cxn modelId="{5A4BCC7A-3D60-4910-BC9F-80CB48F3F396}" type="presParOf" srcId="{F330441F-2DBB-42BE-ABB4-C52C7C2CBE3E}" destId="{1DBA69B7-9638-4D32-85F5-520F4B32F72B}"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2EC711-D83F-4E15-81DA-B4700B4C55C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ru-RU"/>
        </a:p>
      </dgm:t>
    </dgm:pt>
    <dgm:pt modelId="{8B8CCE8D-3153-443F-BA38-5516464FFF2E}">
      <dgm:prSet phldrT="[Текст]"/>
      <dgm:spPr/>
      <dgm:t>
        <a:bodyPr/>
        <a:lstStyle/>
        <a:p>
          <a:r>
            <a:rPr lang="en-US" dirty="0" err="1" smtClean="0"/>
            <a:t>Tushunish</a:t>
          </a:r>
          <a:r>
            <a:rPr lang="en-US" dirty="0" smtClean="0"/>
            <a:t> </a:t>
          </a:r>
          <a:r>
            <a:rPr lang="en-US" dirty="0" err="1" smtClean="0"/>
            <a:t>jarayonida</a:t>
          </a:r>
          <a:r>
            <a:rPr lang="en-US" dirty="0" smtClean="0"/>
            <a:t> </a:t>
          </a:r>
          <a:r>
            <a:rPr lang="en-US" dirty="0" err="1" smtClean="0"/>
            <a:t>sodir</a:t>
          </a:r>
          <a:r>
            <a:rPr lang="en-US" dirty="0" smtClean="0"/>
            <a:t> </a:t>
          </a:r>
          <a:r>
            <a:rPr lang="en-US" dirty="0" err="1" smtClean="0"/>
            <a:t>bo’lishi</a:t>
          </a:r>
          <a:r>
            <a:rPr lang="en-US" dirty="0" smtClean="0"/>
            <a:t> </a:t>
          </a:r>
          <a:r>
            <a:rPr lang="en-US" dirty="0" err="1" smtClean="0"/>
            <a:t>uchun</a:t>
          </a:r>
          <a:r>
            <a:rPr lang="en-US" dirty="0" smtClean="0"/>
            <a:t> </a:t>
          </a:r>
          <a:r>
            <a:rPr lang="en-US" dirty="0" err="1" smtClean="0"/>
            <a:t>quyidagilar</a:t>
          </a:r>
          <a:r>
            <a:rPr lang="en-US" dirty="0" smtClean="0"/>
            <a:t> </a:t>
          </a:r>
          <a:r>
            <a:rPr lang="en-US" dirty="0" err="1" smtClean="0"/>
            <a:t>zaruru</a:t>
          </a:r>
          <a:endParaRPr lang="ru-RU" dirty="0"/>
        </a:p>
      </dgm:t>
    </dgm:pt>
    <dgm:pt modelId="{0B52AAB8-C4C1-449D-B6A7-26B1FEF9A51C}" type="parTrans" cxnId="{043D68FD-1C22-4A04-BF01-CD11183DE80D}">
      <dgm:prSet/>
      <dgm:spPr/>
      <dgm:t>
        <a:bodyPr/>
        <a:lstStyle/>
        <a:p>
          <a:endParaRPr lang="ru-RU"/>
        </a:p>
      </dgm:t>
    </dgm:pt>
    <dgm:pt modelId="{D55CA8C2-DD56-4B24-BFCA-58114B548B15}" type="sibTrans" cxnId="{043D68FD-1C22-4A04-BF01-CD11183DE80D}">
      <dgm:prSet/>
      <dgm:spPr/>
      <dgm:t>
        <a:bodyPr/>
        <a:lstStyle/>
        <a:p>
          <a:endParaRPr lang="ru-RU"/>
        </a:p>
      </dgm:t>
    </dgm:pt>
    <dgm:pt modelId="{EE074B90-A87D-4A01-AB45-1635EC7BA898}">
      <dgm:prSet phldrT="[Текст]"/>
      <dgm:spPr/>
      <dgm:t>
        <a:bodyPr/>
        <a:lstStyle/>
        <a:p>
          <a:r>
            <a:rPr lang="en-US" dirty="0" err="1" smtClean="0"/>
            <a:t>Predmet</a:t>
          </a:r>
          <a:r>
            <a:rPr lang="en-US" dirty="0" smtClean="0"/>
            <a:t> </a:t>
          </a:r>
          <a:endParaRPr lang="ru-RU" dirty="0"/>
        </a:p>
      </dgm:t>
    </dgm:pt>
    <dgm:pt modelId="{A30C30F7-DA86-4E74-8510-2EC8DD767EEB}" type="parTrans" cxnId="{68F311EE-417C-4BEE-AD71-1A66AE093D05}">
      <dgm:prSet/>
      <dgm:spPr/>
      <dgm:t>
        <a:bodyPr/>
        <a:lstStyle/>
        <a:p>
          <a:endParaRPr lang="ru-RU"/>
        </a:p>
      </dgm:t>
    </dgm:pt>
    <dgm:pt modelId="{D7D7BBAB-A0F3-41FB-B3B1-2682B92EF30B}" type="sibTrans" cxnId="{68F311EE-417C-4BEE-AD71-1A66AE093D05}">
      <dgm:prSet/>
      <dgm:spPr/>
      <dgm:t>
        <a:bodyPr/>
        <a:lstStyle/>
        <a:p>
          <a:endParaRPr lang="ru-RU"/>
        </a:p>
      </dgm:t>
    </dgm:pt>
    <dgm:pt modelId="{63DF580A-F995-4BD6-BB3C-7C3950424F93}">
      <dgm:prSet phldrT="[Текст]"/>
      <dgm:spPr/>
      <dgm:t>
        <a:bodyPr/>
        <a:lstStyle/>
        <a:p>
          <a:r>
            <a:rPr lang="en-US" dirty="0" err="1" smtClean="0"/>
            <a:t>Dastlabki</a:t>
          </a:r>
          <a:r>
            <a:rPr lang="en-US" dirty="0" smtClean="0"/>
            <a:t> </a:t>
          </a:r>
          <a:r>
            <a:rPr lang="en-US" dirty="0" err="1" smtClean="0"/>
            <a:t>tasavvyr</a:t>
          </a:r>
          <a:endParaRPr lang="ru-RU" dirty="0"/>
        </a:p>
      </dgm:t>
    </dgm:pt>
    <dgm:pt modelId="{12829958-6762-4FBB-9EB1-9205E8C5963C}" type="parTrans" cxnId="{DE5BD4A1-5A29-474F-9890-33E8CB518206}">
      <dgm:prSet/>
      <dgm:spPr/>
      <dgm:t>
        <a:bodyPr/>
        <a:lstStyle/>
        <a:p>
          <a:endParaRPr lang="ru-RU"/>
        </a:p>
      </dgm:t>
    </dgm:pt>
    <dgm:pt modelId="{CD7BCC81-98FC-4AF6-BA0E-23551AE5EE4F}" type="sibTrans" cxnId="{DE5BD4A1-5A29-474F-9890-33E8CB518206}">
      <dgm:prSet/>
      <dgm:spPr/>
      <dgm:t>
        <a:bodyPr/>
        <a:lstStyle/>
        <a:p>
          <a:endParaRPr lang="ru-RU"/>
        </a:p>
      </dgm:t>
    </dgm:pt>
    <dgm:pt modelId="{743E2DA6-5D6E-441B-8364-13E16B251038}">
      <dgm:prSet phldrT="[Текст]"/>
      <dgm:spPr/>
      <dgm:t>
        <a:bodyPr/>
        <a:lstStyle/>
        <a:p>
          <a:r>
            <a:rPr lang="en-US" dirty="0" err="1" smtClean="0"/>
            <a:t>Matn</a:t>
          </a:r>
          <a:r>
            <a:rPr lang="en-US" dirty="0" smtClean="0"/>
            <a:t> </a:t>
          </a:r>
          <a:endParaRPr lang="ru-RU" dirty="0"/>
        </a:p>
      </dgm:t>
    </dgm:pt>
    <dgm:pt modelId="{0D4AC293-90D2-4340-84BB-71703D26616E}" type="parTrans" cxnId="{291AE51E-E44D-4708-83CE-583CB72CE3FC}">
      <dgm:prSet/>
      <dgm:spPr/>
      <dgm:t>
        <a:bodyPr/>
        <a:lstStyle/>
        <a:p>
          <a:endParaRPr lang="ru-RU"/>
        </a:p>
      </dgm:t>
    </dgm:pt>
    <dgm:pt modelId="{E848B8F9-64C3-4798-B412-9E894886748C}" type="sibTrans" cxnId="{291AE51E-E44D-4708-83CE-583CB72CE3FC}">
      <dgm:prSet/>
      <dgm:spPr/>
      <dgm:t>
        <a:bodyPr/>
        <a:lstStyle/>
        <a:p>
          <a:endParaRPr lang="ru-RU"/>
        </a:p>
      </dgm:t>
    </dgm:pt>
    <dgm:pt modelId="{159AF2B5-48E7-4049-B9CC-61C12BA7BEFD}">
      <dgm:prSet phldrT="[Текст]"/>
      <dgm:spPr/>
      <dgm:t>
        <a:bodyPr/>
        <a:lstStyle/>
        <a:p>
          <a:r>
            <a:rPr lang="en-US" dirty="0" err="1" smtClean="0"/>
            <a:t>Ma’no</a:t>
          </a:r>
          <a:endParaRPr lang="ru-RU" dirty="0"/>
        </a:p>
      </dgm:t>
    </dgm:pt>
    <dgm:pt modelId="{EEA5FD12-0E1B-4679-AE23-0D7BE2AF73E3}" type="parTrans" cxnId="{1123D4B5-0CE1-4175-BD00-FC2249596FFE}">
      <dgm:prSet/>
      <dgm:spPr/>
      <dgm:t>
        <a:bodyPr/>
        <a:lstStyle/>
        <a:p>
          <a:endParaRPr lang="ru-RU"/>
        </a:p>
      </dgm:t>
    </dgm:pt>
    <dgm:pt modelId="{E1DEF557-B8DD-48DE-A360-F208F668E273}" type="sibTrans" cxnId="{1123D4B5-0CE1-4175-BD00-FC2249596FFE}">
      <dgm:prSet/>
      <dgm:spPr/>
      <dgm:t>
        <a:bodyPr/>
        <a:lstStyle/>
        <a:p>
          <a:endParaRPr lang="ru-RU"/>
        </a:p>
      </dgm:t>
    </dgm:pt>
    <dgm:pt modelId="{FC317F16-55EC-4D2F-B1C0-CFF1DE8E5CFF}">
      <dgm:prSet phldrT="[Текст]"/>
      <dgm:spPr/>
      <dgm:t>
        <a:bodyPr/>
        <a:lstStyle/>
        <a:p>
          <a:r>
            <a:rPr lang="en-US" dirty="0" err="1" smtClean="0"/>
            <a:t>Tushunish</a:t>
          </a:r>
          <a:r>
            <a:rPr lang="en-US" dirty="0" smtClean="0"/>
            <a:t> </a:t>
          </a:r>
          <a:endParaRPr lang="ru-RU" dirty="0"/>
        </a:p>
      </dgm:t>
    </dgm:pt>
    <dgm:pt modelId="{B5D0086C-94E0-4D87-BEE6-29990F058316}" type="parTrans" cxnId="{EB9B9762-C0A9-41F4-A8BE-3FA1D2C97A9D}">
      <dgm:prSet/>
      <dgm:spPr/>
      <dgm:t>
        <a:bodyPr/>
        <a:lstStyle/>
        <a:p>
          <a:endParaRPr lang="ru-RU"/>
        </a:p>
      </dgm:t>
    </dgm:pt>
    <dgm:pt modelId="{D12DBDEF-5EA2-425B-BE13-FC250DB0E475}" type="sibTrans" cxnId="{EB9B9762-C0A9-41F4-A8BE-3FA1D2C97A9D}">
      <dgm:prSet/>
      <dgm:spPr/>
      <dgm:t>
        <a:bodyPr/>
        <a:lstStyle/>
        <a:p>
          <a:endParaRPr lang="ru-RU"/>
        </a:p>
      </dgm:t>
    </dgm:pt>
    <dgm:pt modelId="{47EE9D57-238A-43F6-BC1C-DCE4EE326F96}">
      <dgm:prSet/>
      <dgm:spPr/>
      <dgm:t>
        <a:bodyPr/>
        <a:lstStyle/>
        <a:p>
          <a:r>
            <a:rPr lang="en-US" dirty="0" smtClean="0"/>
            <a:t>Dialog </a:t>
          </a:r>
          <a:r>
            <a:rPr lang="en-US" dirty="0" err="1" smtClean="0"/>
            <a:t>yuritish</a:t>
          </a:r>
          <a:r>
            <a:rPr lang="en-US" dirty="0" smtClean="0"/>
            <a:t> </a:t>
          </a:r>
          <a:r>
            <a:rPr lang="en-US" dirty="0" err="1" smtClean="0"/>
            <a:t>qobiliyati</a:t>
          </a:r>
          <a:endParaRPr lang="ru-RU" dirty="0"/>
        </a:p>
      </dgm:t>
    </dgm:pt>
    <dgm:pt modelId="{5BDD4A41-0B7A-40AA-B0E4-260F53BDCAC8}" type="parTrans" cxnId="{FC0E8F89-B990-4E97-B1C2-48EE29829E43}">
      <dgm:prSet/>
      <dgm:spPr/>
      <dgm:t>
        <a:bodyPr/>
        <a:lstStyle/>
        <a:p>
          <a:endParaRPr lang="ru-RU"/>
        </a:p>
      </dgm:t>
    </dgm:pt>
    <dgm:pt modelId="{6E00FF35-852E-4EF8-8BB8-7054BD0415CA}" type="sibTrans" cxnId="{FC0E8F89-B990-4E97-B1C2-48EE29829E43}">
      <dgm:prSet/>
      <dgm:spPr/>
      <dgm:t>
        <a:bodyPr/>
        <a:lstStyle/>
        <a:p>
          <a:endParaRPr lang="ru-RU"/>
        </a:p>
      </dgm:t>
    </dgm:pt>
    <dgm:pt modelId="{271B6DDF-D332-4919-A47F-F86F13E37A7E}" type="pres">
      <dgm:prSet presAssocID="{A02EC711-D83F-4E15-81DA-B4700B4C55C0}" presName="hierChild1" presStyleCnt="0">
        <dgm:presLayoutVars>
          <dgm:orgChart val="1"/>
          <dgm:chPref val="1"/>
          <dgm:dir/>
          <dgm:animOne val="branch"/>
          <dgm:animLvl val="lvl"/>
          <dgm:resizeHandles/>
        </dgm:presLayoutVars>
      </dgm:prSet>
      <dgm:spPr/>
      <dgm:t>
        <a:bodyPr/>
        <a:lstStyle/>
        <a:p>
          <a:endParaRPr lang="ru-RU"/>
        </a:p>
      </dgm:t>
    </dgm:pt>
    <dgm:pt modelId="{AA751252-D619-4343-B303-3907600A0F2B}" type="pres">
      <dgm:prSet presAssocID="{8B8CCE8D-3153-443F-BA38-5516464FFF2E}" presName="hierRoot1" presStyleCnt="0">
        <dgm:presLayoutVars>
          <dgm:hierBranch val="init"/>
        </dgm:presLayoutVars>
      </dgm:prSet>
      <dgm:spPr/>
    </dgm:pt>
    <dgm:pt modelId="{9CD26D2F-C15C-4E41-A2B9-6A4BA1FEF039}" type="pres">
      <dgm:prSet presAssocID="{8B8CCE8D-3153-443F-BA38-5516464FFF2E}" presName="rootComposite1" presStyleCnt="0"/>
      <dgm:spPr/>
    </dgm:pt>
    <dgm:pt modelId="{6E94B20A-3F50-4029-9E38-201046C10887}" type="pres">
      <dgm:prSet presAssocID="{8B8CCE8D-3153-443F-BA38-5516464FFF2E}" presName="rootText1" presStyleLbl="node0" presStyleIdx="0" presStyleCnt="1">
        <dgm:presLayoutVars>
          <dgm:chPref val="3"/>
        </dgm:presLayoutVars>
      </dgm:prSet>
      <dgm:spPr/>
      <dgm:t>
        <a:bodyPr/>
        <a:lstStyle/>
        <a:p>
          <a:endParaRPr lang="ru-RU"/>
        </a:p>
      </dgm:t>
    </dgm:pt>
    <dgm:pt modelId="{9A5CF971-4BC7-4992-9CA2-3F82098CBC0D}" type="pres">
      <dgm:prSet presAssocID="{8B8CCE8D-3153-443F-BA38-5516464FFF2E}" presName="rootConnector1" presStyleLbl="node1" presStyleIdx="0" presStyleCnt="0"/>
      <dgm:spPr/>
      <dgm:t>
        <a:bodyPr/>
        <a:lstStyle/>
        <a:p>
          <a:endParaRPr lang="ru-RU"/>
        </a:p>
      </dgm:t>
    </dgm:pt>
    <dgm:pt modelId="{1E1754C3-56F9-4D05-B9DA-0BA9AB49D0B0}" type="pres">
      <dgm:prSet presAssocID="{8B8CCE8D-3153-443F-BA38-5516464FFF2E}" presName="hierChild2" presStyleCnt="0"/>
      <dgm:spPr/>
    </dgm:pt>
    <dgm:pt modelId="{D8E9CB68-0FE0-4553-A2A5-4FF610EA2CC7}" type="pres">
      <dgm:prSet presAssocID="{A30C30F7-DA86-4E74-8510-2EC8DD767EEB}" presName="Name37" presStyleLbl="parChTrans1D2" presStyleIdx="0" presStyleCnt="2"/>
      <dgm:spPr/>
      <dgm:t>
        <a:bodyPr/>
        <a:lstStyle/>
        <a:p>
          <a:endParaRPr lang="ru-RU"/>
        </a:p>
      </dgm:t>
    </dgm:pt>
    <dgm:pt modelId="{8143AB48-D0C3-4FAB-A5E3-B31E9BCAE2C4}" type="pres">
      <dgm:prSet presAssocID="{EE074B90-A87D-4A01-AB45-1635EC7BA898}" presName="hierRoot2" presStyleCnt="0">
        <dgm:presLayoutVars>
          <dgm:hierBranch val="init"/>
        </dgm:presLayoutVars>
      </dgm:prSet>
      <dgm:spPr/>
    </dgm:pt>
    <dgm:pt modelId="{58BB3E2B-F763-44FA-9159-0E1E4C6FD532}" type="pres">
      <dgm:prSet presAssocID="{EE074B90-A87D-4A01-AB45-1635EC7BA898}" presName="rootComposite" presStyleCnt="0"/>
      <dgm:spPr/>
    </dgm:pt>
    <dgm:pt modelId="{2CFF890D-85EC-4F59-B8FF-4A10783C4BCF}" type="pres">
      <dgm:prSet presAssocID="{EE074B90-A87D-4A01-AB45-1635EC7BA898}" presName="rootText" presStyleLbl="node2" presStyleIdx="0" presStyleCnt="2">
        <dgm:presLayoutVars>
          <dgm:chPref val="3"/>
        </dgm:presLayoutVars>
      </dgm:prSet>
      <dgm:spPr/>
      <dgm:t>
        <a:bodyPr/>
        <a:lstStyle/>
        <a:p>
          <a:endParaRPr lang="ru-RU"/>
        </a:p>
      </dgm:t>
    </dgm:pt>
    <dgm:pt modelId="{5B25E7D7-5D8E-4AD7-AA50-130A8628B6B2}" type="pres">
      <dgm:prSet presAssocID="{EE074B90-A87D-4A01-AB45-1635EC7BA898}" presName="rootConnector" presStyleLbl="node2" presStyleIdx="0" presStyleCnt="2"/>
      <dgm:spPr/>
      <dgm:t>
        <a:bodyPr/>
        <a:lstStyle/>
        <a:p>
          <a:endParaRPr lang="ru-RU"/>
        </a:p>
      </dgm:t>
    </dgm:pt>
    <dgm:pt modelId="{135DDDB3-C780-40CE-9DA5-6526C64C4A34}" type="pres">
      <dgm:prSet presAssocID="{EE074B90-A87D-4A01-AB45-1635EC7BA898}" presName="hierChild4" presStyleCnt="0"/>
      <dgm:spPr/>
    </dgm:pt>
    <dgm:pt modelId="{F6B160CD-4C33-443B-95B9-93F5FC0572C1}" type="pres">
      <dgm:prSet presAssocID="{12829958-6762-4FBB-9EB1-9205E8C5963C}" presName="Name37" presStyleLbl="parChTrans1D3" presStyleIdx="0" presStyleCnt="4"/>
      <dgm:spPr/>
      <dgm:t>
        <a:bodyPr/>
        <a:lstStyle/>
        <a:p>
          <a:endParaRPr lang="ru-RU"/>
        </a:p>
      </dgm:t>
    </dgm:pt>
    <dgm:pt modelId="{4453451A-F0F2-4BEB-8AB1-1109DBD4A77A}" type="pres">
      <dgm:prSet presAssocID="{63DF580A-F995-4BD6-BB3C-7C3950424F93}" presName="hierRoot2" presStyleCnt="0">
        <dgm:presLayoutVars>
          <dgm:hierBranch val="init"/>
        </dgm:presLayoutVars>
      </dgm:prSet>
      <dgm:spPr/>
    </dgm:pt>
    <dgm:pt modelId="{9E059FF3-FA91-4069-AEAE-0C328E998574}" type="pres">
      <dgm:prSet presAssocID="{63DF580A-F995-4BD6-BB3C-7C3950424F93}" presName="rootComposite" presStyleCnt="0"/>
      <dgm:spPr/>
    </dgm:pt>
    <dgm:pt modelId="{130C9CE9-BD75-45F8-AA1A-53C637CCED60}" type="pres">
      <dgm:prSet presAssocID="{63DF580A-F995-4BD6-BB3C-7C3950424F93}" presName="rootText" presStyleLbl="node3" presStyleIdx="0" presStyleCnt="4">
        <dgm:presLayoutVars>
          <dgm:chPref val="3"/>
        </dgm:presLayoutVars>
      </dgm:prSet>
      <dgm:spPr/>
      <dgm:t>
        <a:bodyPr/>
        <a:lstStyle/>
        <a:p>
          <a:endParaRPr lang="ru-RU"/>
        </a:p>
      </dgm:t>
    </dgm:pt>
    <dgm:pt modelId="{4D377F01-E2D0-408D-9887-4DCA66917D50}" type="pres">
      <dgm:prSet presAssocID="{63DF580A-F995-4BD6-BB3C-7C3950424F93}" presName="rootConnector" presStyleLbl="node3" presStyleIdx="0" presStyleCnt="4"/>
      <dgm:spPr/>
      <dgm:t>
        <a:bodyPr/>
        <a:lstStyle/>
        <a:p>
          <a:endParaRPr lang="ru-RU"/>
        </a:p>
      </dgm:t>
    </dgm:pt>
    <dgm:pt modelId="{CBD0CF9D-30DB-42CB-AB53-375BBCB4A932}" type="pres">
      <dgm:prSet presAssocID="{63DF580A-F995-4BD6-BB3C-7C3950424F93}" presName="hierChild4" presStyleCnt="0"/>
      <dgm:spPr/>
    </dgm:pt>
    <dgm:pt modelId="{F0353AE4-872E-494D-9C58-1645E9D09541}" type="pres">
      <dgm:prSet presAssocID="{63DF580A-F995-4BD6-BB3C-7C3950424F93}" presName="hierChild5" presStyleCnt="0"/>
      <dgm:spPr/>
    </dgm:pt>
    <dgm:pt modelId="{5B39B4EE-2D8C-478C-B35F-24E1EDA69002}" type="pres">
      <dgm:prSet presAssocID="{0D4AC293-90D2-4340-84BB-71703D26616E}" presName="Name37" presStyleLbl="parChTrans1D3" presStyleIdx="1" presStyleCnt="4"/>
      <dgm:spPr/>
      <dgm:t>
        <a:bodyPr/>
        <a:lstStyle/>
        <a:p>
          <a:endParaRPr lang="ru-RU"/>
        </a:p>
      </dgm:t>
    </dgm:pt>
    <dgm:pt modelId="{C14518BC-B3FF-40A5-BFAF-5DD8787B3840}" type="pres">
      <dgm:prSet presAssocID="{743E2DA6-5D6E-441B-8364-13E16B251038}" presName="hierRoot2" presStyleCnt="0">
        <dgm:presLayoutVars>
          <dgm:hierBranch val="init"/>
        </dgm:presLayoutVars>
      </dgm:prSet>
      <dgm:spPr/>
    </dgm:pt>
    <dgm:pt modelId="{4D844E01-1160-456F-B6D0-58AC217D27B8}" type="pres">
      <dgm:prSet presAssocID="{743E2DA6-5D6E-441B-8364-13E16B251038}" presName="rootComposite" presStyleCnt="0"/>
      <dgm:spPr/>
    </dgm:pt>
    <dgm:pt modelId="{1B6EE121-363D-4F41-8D4D-0DC0E1299B7C}" type="pres">
      <dgm:prSet presAssocID="{743E2DA6-5D6E-441B-8364-13E16B251038}" presName="rootText" presStyleLbl="node3" presStyleIdx="1" presStyleCnt="4">
        <dgm:presLayoutVars>
          <dgm:chPref val="3"/>
        </dgm:presLayoutVars>
      </dgm:prSet>
      <dgm:spPr/>
      <dgm:t>
        <a:bodyPr/>
        <a:lstStyle/>
        <a:p>
          <a:endParaRPr lang="ru-RU"/>
        </a:p>
      </dgm:t>
    </dgm:pt>
    <dgm:pt modelId="{4770C9A4-38C5-4B1C-AE62-80232295B716}" type="pres">
      <dgm:prSet presAssocID="{743E2DA6-5D6E-441B-8364-13E16B251038}" presName="rootConnector" presStyleLbl="node3" presStyleIdx="1" presStyleCnt="4"/>
      <dgm:spPr/>
      <dgm:t>
        <a:bodyPr/>
        <a:lstStyle/>
        <a:p>
          <a:endParaRPr lang="ru-RU"/>
        </a:p>
      </dgm:t>
    </dgm:pt>
    <dgm:pt modelId="{2D435341-B22D-4955-AA96-4127101609D8}" type="pres">
      <dgm:prSet presAssocID="{743E2DA6-5D6E-441B-8364-13E16B251038}" presName="hierChild4" presStyleCnt="0"/>
      <dgm:spPr/>
    </dgm:pt>
    <dgm:pt modelId="{063627DF-0AB1-4E9E-8464-C52A87EC8410}" type="pres">
      <dgm:prSet presAssocID="{743E2DA6-5D6E-441B-8364-13E16B251038}" presName="hierChild5" presStyleCnt="0"/>
      <dgm:spPr/>
    </dgm:pt>
    <dgm:pt modelId="{0F34D41D-87C7-482F-AF2D-DAFA3483DC29}" type="pres">
      <dgm:prSet presAssocID="{EE074B90-A87D-4A01-AB45-1635EC7BA898}" presName="hierChild5" presStyleCnt="0"/>
      <dgm:spPr/>
    </dgm:pt>
    <dgm:pt modelId="{8A7F9085-797F-4A18-96B0-B4AE7F8AB2EB}" type="pres">
      <dgm:prSet presAssocID="{EEA5FD12-0E1B-4679-AE23-0D7BE2AF73E3}" presName="Name37" presStyleLbl="parChTrans1D2" presStyleIdx="1" presStyleCnt="2"/>
      <dgm:spPr/>
      <dgm:t>
        <a:bodyPr/>
        <a:lstStyle/>
        <a:p>
          <a:endParaRPr lang="ru-RU"/>
        </a:p>
      </dgm:t>
    </dgm:pt>
    <dgm:pt modelId="{5347C09D-76F1-4A92-9966-1B6B0AE9D0BF}" type="pres">
      <dgm:prSet presAssocID="{159AF2B5-48E7-4049-B9CC-61C12BA7BEFD}" presName="hierRoot2" presStyleCnt="0">
        <dgm:presLayoutVars>
          <dgm:hierBranch val="init"/>
        </dgm:presLayoutVars>
      </dgm:prSet>
      <dgm:spPr/>
    </dgm:pt>
    <dgm:pt modelId="{A39556A0-899D-4699-BDC3-D207FC1AEB93}" type="pres">
      <dgm:prSet presAssocID="{159AF2B5-48E7-4049-B9CC-61C12BA7BEFD}" presName="rootComposite" presStyleCnt="0"/>
      <dgm:spPr/>
    </dgm:pt>
    <dgm:pt modelId="{8FD1B893-128F-4683-8028-838A067CF3A2}" type="pres">
      <dgm:prSet presAssocID="{159AF2B5-48E7-4049-B9CC-61C12BA7BEFD}" presName="rootText" presStyleLbl="node2" presStyleIdx="1" presStyleCnt="2">
        <dgm:presLayoutVars>
          <dgm:chPref val="3"/>
        </dgm:presLayoutVars>
      </dgm:prSet>
      <dgm:spPr/>
      <dgm:t>
        <a:bodyPr/>
        <a:lstStyle/>
        <a:p>
          <a:endParaRPr lang="ru-RU"/>
        </a:p>
      </dgm:t>
    </dgm:pt>
    <dgm:pt modelId="{897F7839-318C-4B5C-84A3-4105CC80D948}" type="pres">
      <dgm:prSet presAssocID="{159AF2B5-48E7-4049-B9CC-61C12BA7BEFD}" presName="rootConnector" presStyleLbl="node2" presStyleIdx="1" presStyleCnt="2"/>
      <dgm:spPr/>
      <dgm:t>
        <a:bodyPr/>
        <a:lstStyle/>
        <a:p>
          <a:endParaRPr lang="ru-RU"/>
        </a:p>
      </dgm:t>
    </dgm:pt>
    <dgm:pt modelId="{42DED702-6CD8-4FB4-9E0C-7BBC98114D67}" type="pres">
      <dgm:prSet presAssocID="{159AF2B5-48E7-4049-B9CC-61C12BA7BEFD}" presName="hierChild4" presStyleCnt="0"/>
      <dgm:spPr/>
    </dgm:pt>
    <dgm:pt modelId="{9B78DFF5-178A-439E-8D92-271916E1C8A0}" type="pres">
      <dgm:prSet presAssocID="{B5D0086C-94E0-4D87-BEE6-29990F058316}" presName="Name37" presStyleLbl="parChTrans1D3" presStyleIdx="2" presStyleCnt="4"/>
      <dgm:spPr/>
      <dgm:t>
        <a:bodyPr/>
        <a:lstStyle/>
        <a:p>
          <a:endParaRPr lang="ru-RU"/>
        </a:p>
      </dgm:t>
    </dgm:pt>
    <dgm:pt modelId="{6964D3A5-333C-4560-ACCE-A70578DFCEBB}" type="pres">
      <dgm:prSet presAssocID="{FC317F16-55EC-4D2F-B1C0-CFF1DE8E5CFF}" presName="hierRoot2" presStyleCnt="0">
        <dgm:presLayoutVars>
          <dgm:hierBranch val="init"/>
        </dgm:presLayoutVars>
      </dgm:prSet>
      <dgm:spPr/>
    </dgm:pt>
    <dgm:pt modelId="{34E0AE06-9CCC-4B7D-82A6-58C22F36D9A8}" type="pres">
      <dgm:prSet presAssocID="{FC317F16-55EC-4D2F-B1C0-CFF1DE8E5CFF}" presName="rootComposite" presStyleCnt="0"/>
      <dgm:spPr/>
    </dgm:pt>
    <dgm:pt modelId="{008B3572-25C6-4DA5-AC0D-F72176A2AF41}" type="pres">
      <dgm:prSet presAssocID="{FC317F16-55EC-4D2F-B1C0-CFF1DE8E5CFF}" presName="rootText" presStyleLbl="node3" presStyleIdx="2" presStyleCnt="4" custLinFactNeighborX="-1507" custLinFactNeighborY="-1970">
        <dgm:presLayoutVars>
          <dgm:chPref val="3"/>
        </dgm:presLayoutVars>
      </dgm:prSet>
      <dgm:spPr/>
      <dgm:t>
        <a:bodyPr/>
        <a:lstStyle/>
        <a:p>
          <a:endParaRPr lang="ru-RU"/>
        </a:p>
      </dgm:t>
    </dgm:pt>
    <dgm:pt modelId="{5DB9A4F2-D3DB-444D-B1C1-B26E04F98B48}" type="pres">
      <dgm:prSet presAssocID="{FC317F16-55EC-4D2F-B1C0-CFF1DE8E5CFF}" presName="rootConnector" presStyleLbl="node3" presStyleIdx="2" presStyleCnt="4"/>
      <dgm:spPr/>
      <dgm:t>
        <a:bodyPr/>
        <a:lstStyle/>
        <a:p>
          <a:endParaRPr lang="ru-RU"/>
        </a:p>
      </dgm:t>
    </dgm:pt>
    <dgm:pt modelId="{0C559B5A-C28F-4C65-A3CF-86C728DB40AF}" type="pres">
      <dgm:prSet presAssocID="{FC317F16-55EC-4D2F-B1C0-CFF1DE8E5CFF}" presName="hierChild4" presStyleCnt="0"/>
      <dgm:spPr/>
    </dgm:pt>
    <dgm:pt modelId="{F2FEB6FC-0FA3-438C-93A1-5E17E31DA535}" type="pres">
      <dgm:prSet presAssocID="{FC317F16-55EC-4D2F-B1C0-CFF1DE8E5CFF}" presName="hierChild5" presStyleCnt="0"/>
      <dgm:spPr/>
    </dgm:pt>
    <dgm:pt modelId="{DBCF6452-EDFE-49B1-AC5B-C01C70C859ED}" type="pres">
      <dgm:prSet presAssocID="{5BDD4A41-0B7A-40AA-B0E4-260F53BDCAC8}" presName="Name37" presStyleLbl="parChTrans1D3" presStyleIdx="3" presStyleCnt="4"/>
      <dgm:spPr/>
      <dgm:t>
        <a:bodyPr/>
        <a:lstStyle/>
        <a:p>
          <a:endParaRPr lang="ru-RU"/>
        </a:p>
      </dgm:t>
    </dgm:pt>
    <dgm:pt modelId="{9B9231FE-24F9-47F5-914F-A1868F7A2E44}" type="pres">
      <dgm:prSet presAssocID="{47EE9D57-238A-43F6-BC1C-DCE4EE326F96}" presName="hierRoot2" presStyleCnt="0">
        <dgm:presLayoutVars>
          <dgm:hierBranch val="init"/>
        </dgm:presLayoutVars>
      </dgm:prSet>
      <dgm:spPr/>
    </dgm:pt>
    <dgm:pt modelId="{4A3B8756-27EF-4EA3-B714-D6021E464DE2}" type="pres">
      <dgm:prSet presAssocID="{47EE9D57-238A-43F6-BC1C-DCE4EE326F96}" presName="rootComposite" presStyleCnt="0"/>
      <dgm:spPr/>
    </dgm:pt>
    <dgm:pt modelId="{26EBBD40-A711-45AB-AAC8-1AF0D97EB997}" type="pres">
      <dgm:prSet presAssocID="{47EE9D57-238A-43F6-BC1C-DCE4EE326F96}" presName="rootText" presStyleLbl="node3" presStyleIdx="3" presStyleCnt="4">
        <dgm:presLayoutVars>
          <dgm:chPref val="3"/>
        </dgm:presLayoutVars>
      </dgm:prSet>
      <dgm:spPr/>
      <dgm:t>
        <a:bodyPr/>
        <a:lstStyle/>
        <a:p>
          <a:endParaRPr lang="ru-RU"/>
        </a:p>
      </dgm:t>
    </dgm:pt>
    <dgm:pt modelId="{B97B11BA-7019-4B98-8C41-467F95E3E88B}" type="pres">
      <dgm:prSet presAssocID="{47EE9D57-238A-43F6-BC1C-DCE4EE326F96}" presName="rootConnector" presStyleLbl="node3" presStyleIdx="3" presStyleCnt="4"/>
      <dgm:spPr/>
      <dgm:t>
        <a:bodyPr/>
        <a:lstStyle/>
        <a:p>
          <a:endParaRPr lang="ru-RU"/>
        </a:p>
      </dgm:t>
    </dgm:pt>
    <dgm:pt modelId="{CA290AE6-3712-429C-9A5E-604E9F09DED9}" type="pres">
      <dgm:prSet presAssocID="{47EE9D57-238A-43F6-BC1C-DCE4EE326F96}" presName="hierChild4" presStyleCnt="0"/>
      <dgm:spPr/>
    </dgm:pt>
    <dgm:pt modelId="{058DAF75-2B97-427F-A528-DEB5E2D73B91}" type="pres">
      <dgm:prSet presAssocID="{47EE9D57-238A-43F6-BC1C-DCE4EE326F96}" presName="hierChild5" presStyleCnt="0"/>
      <dgm:spPr/>
    </dgm:pt>
    <dgm:pt modelId="{FD713FF8-F2EE-4663-BF67-FC6FB11B1CA3}" type="pres">
      <dgm:prSet presAssocID="{159AF2B5-48E7-4049-B9CC-61C12BA7BEFD}" presName="hierChild5" presStyleCnt="0"/>
      <dgm:spPr/>
    </dgm:pt>
    <dgm:pt modelId="{78A31C42-BEF2-4A60-A82E-47C8CEBBC161}" type="pres">
      <dgm:prSet presAssocID="{8B8CCE8D-3153-443F-BA38-5516464FFF2E}" presName="hierChild3" presStyleCnt="0"/>
      <dgm:spPr/>
    </dgm:pt>
  </dgm:ptLst>
  <dgm:cxnLst>
    <dgm:cxn modelId="{C9A53D87-34C5-48B4-8A14-DEB2CCC9D9B6}" type="presOf" srcId="{0D4AC293-90D2-4340-84BB-71703D26616E}" destId="{5B39B4EE-2D8C-478C-B35F-24E1EDA69002}" srcOrd="0" destOrd="0" presId="urn:microsoft.com/office/officeart/2005/8/layout/orgChart1"/>
    <dgm:cxn modelId="{FCBC80C3-1B54-4ACF-8712-D7FD922E58D0}" type="presOf" srcId="{A30C30F7-DA86-4E74-8510-2EC8DD767EEB}" destId="{D8E9CB68-0FE0-4553-A2A5-4FF610EA2CC7}" srcOrd="0" destOrd="0" presId="urn:microsoft.com/office/officeart/2005/8/layout/orgChart1"/>
    <dgm:cxn modelId="{BB01530D-A62B-409E-87A0-C84B8F0822A8}" type="presOf" srcId="{63DF580A-F995-4BD6-BB3C-7C3950424F93}" destId="{4D377F01-E2D0-408D-9887-4DCA66917D50}" srcOrd="1" destOrd="0" presId="urn:microsoft.com/office/officeart/2005/8/layout/orgChart1"/>
    <dgm:cxn modelId="{E93D9FED-BDE4-45DE-B97A-80CF9336E42E}" type="presOf" srcId="{159AF2B5-48E7-4049-B9CC-61C12BA7BEFD}" destId="{8FD1B893-128F-4683-8028-838A067CF3A2}" srcOrd="0" destOrd="0" presId="urn:microsoft.com/office/officeart/2005/8/layout/orgChart1"/>
    <dgm:cxn modelId="{6D611420-2B81-4E26-B2FF-08D93C271736}" type="presOf" srcId="{EEA5FD12-0E1B-4679-AE23-0D7BE2AF73E3}" destId="{8A7F9085-797F-4A18-96B0-B4AE7F8AB2EB}" srcOrd="0" destOrd="0" presId="urn:microsoft.com/office/officeart/2005/8/layout/orgChart1"/>
    <dgm:cxn modelId="{EB9B9762-C0A9-41F4-A8BE-3FA1D2C97A9D}" srcId="{159AF2B5-48E7-4049-B9CC-61C12BA7BEFD}" destId="{FC317F16-55EC-4D2F-B1C0-CFF1DE8E5CFF}" srcOrd="0" destOrd="0" parTransId="{B5D0086C-94E0-4D87-BEE6-29990F058316}" sibTransId="{D12DBDEF-5EA2-425B-BE13-FC250DB0E475}"/>
    <dgm:cxn modelId="{657D43B1-6045-409A-AA45-90677CA234CB}" type="presOf" srcId="{12829958-6762-4FBB-9EB1-9205E8C5963C}" destId="{F6B160CD-4C33-443B-95B9-93F5FC0572C1}" srcOrd="0" destOrd="0" presId="urn:microsoft.com/office/officeart/2005/8/layout/orgChart1"/>
    <dgm:cxn modelId="{DE5BD4A1-5A29-474F-9890-33E8CB518206}" srcId="{EE074B90-A87D-4A01-AB45-1635EC7BA898}" destId="{63DF580A-F995-4BD6-BB3C-7C3950424F93}" srcOrd="0" destOrd="0" parTransId="{12829958-6762-4FBB-9EB1-9205E8C5963C}" sibTransId="{CD7BCC81-98FC-4AF6-BA0E-23551AE5EE4F}"/>
    <dgm:cxn modelId="{793062B5-0DBA-49C3-8B90-2D11A433C74F}" type="presOf" srcId="{EE074B90-A87D-4A01-AB45-1635EC7BA898}" destId="{5B25E7D7-5D8E-4AD7-AA50-130A8628B6B2}" srcOrd="1" destOrd="0" presId="urn:microsoft.com/office/officeart/2005/8/layout/orgChart1"/>
    <dgm:cxn modelId="{2FE557A8-72C1-4C49-8CA8-F1753CB899DB}" type="presOf" srcId="{A02EC711-D83F-4E15-81DA-B4700B4C55C0}" destId="{271B6DDF-D332-4919-A47F-F86F13E37A7E}" srcOrd="0" destOrd="0" presId="urn:microsoft.com/office/officeart/2005/8/layout/orgChart1"/>
    <dgm:cxn modelId="{6F2DC7BF-D69B-4C4D-8097-1EAA272FBDED}" type="presOf" srcId="{FC317F16-55EC-4D2F-B1C0-CFF1DE8E5CFF}" destId="{008B3572-25C6-4DA5-AC0D-F72176A2AF41}" srcOrd="0" destOrd="0" presId="urn:microsoft.com/office/officeart/2005/8/layout/orgChart1"/>
    <dgm:cxn modelId="{585A256B-54C0-4DDC-B8B7-B9C4F01AEE1A}" type="presOf" srcId="{63DF580A-F995-4BD6-BB3C-7C3950424F93}" destId="{130C9CE9-BD75-45F8-AA1A-53C637CCED60}" srcOrd="0" destOrd="0" presId="urn:microsoft.com/office/officeart/2005/8/layout/orgChart1"/>
    <dgm:cxn modelId="{63224A13-B39C-47BE-B621-41B370299497}" type="presOf" srcId="{EE074B90-A87D-4A01-AB45-1635EC7BA898}" destId="{2CFF890D-85EC-4F59-B8FF-4A10783C4BCF}" srcOrd="0" destOrd="0" presId="urn:microsoft.com/office/officeart/2005/8/layout/orgChart1"/>
    <dgm:cxn modelId="{043D68FD-1C22-4A04-BF01-CD11183DE80D}" srcId="{A02EC711-D83F-4E15-81DA-B4700B4C55C0}" destId="{8B8CCE8D-3153-443F-BA38-5516464FFF2E}" srcOrd="0" destOrd="0" parTransId="{0B52AAB8-C4C1-449D-B6A7-26B1FEF9A51C}" sibTransId="{D55CA8C2-DD56-4B24-BFCA-58114B548B15}"/>
    <dgm:cxn modelId="{8DAAE13D-2944-461A-8DCA-104D2ABAA053}" type="presOf" srcId="{743E2DA6-5D6E-441B-8364-13E16B251038}" destId="{1B6EE121-363D-4F41-8D4D-0DC0E1299B7C}" srcOrd="0" destOrd="0" presId="urn:microsoft.com/office/officeart/2005/8/layout/orgChart1"/>
    <dgm:cxn modelId="{BA3A1DA7-54C1-4604-ACFF-05C0747E7C0D}" type="presOf" srcId="{47EE9D57-238A-43F6-BC1C-DCE4EE326F96}" destId="{26EBBD40-A711-45AB-AAC8-1AF0D97EB997}" srcOrd="0" destOrd="0" presId="urn:microsoft.com/office/officeart/2005/8/layout/orgChart1"/>
    <dgm:cxn modelId="{CBB291B8-2174-42ED-94AF-A2B4DE506362}" type="presOf" srcId="{743E2DA6-5D6E-441B-8364-13E16B251038}" destId="{4770C9A4-38C5-4B1C-AE62-80232295B716}" srcOrd="1" destOrd="0" presId="urn:microsoft.com/office/officeart/2005/8/layout/orgChart1"/>
    <dgm:cxn modelId="{AF127E34-9E94-4A2E-AEF0-18AED543B6B4}" type="presOf" srcId="{47EE9D57-238A-43F6-BC1C-DCE4EE326F96}" destId="{B97B11BA-7019-4B98-8C41-467F95E3E88B}" srcOrd="1" destOrd="0" presId="urn:microsoft.com/office/officeart/2005/8/layout/orgChart1"/>
    <dgm:cxn modelId="{291AE51E-E44D-4708-83CE-583CB72CE3FC}" srcId="{EE074B90-A87D-4A01-AB45-1635EC7BA898}" destId="{743E2DA6-5D6E-441B-8364-13E16B251038}" srcOrd="1" destOrd="0" parTransId="{0D4AC293-90D2-4340-84BB-71703D26616E}" sibTransId="{E848B8F9-64C3-4798-B412-9E894886748C}"/>
    <dgm:cxn modelId="{1F23A651-4EEA-4EDC-8776-FFE1C1FC8BE2}" type="presOf" srcId="{FC317F16-55EC-4D2F-B1C0-CFF1DE8E5CFF}" destId="{5DB9A4F2-D3DB-444D-B1C1-B26E04F98B48}" srcOrd="1" destOrd="0" presId="urn:microsoft.com/office/officeart/2005/8/layout/orgChart1"/>
    <dgm:cxn modelId="{68F311EE-417C-4BEE-AD71-1A66AE093D05}" srcId="{8B8CCE8D-3153-443F-BA38-5516464FFF2E}" destId="{EE074B90-A87D-4A01-AB45-1635EC7BA898}" srcOrd="0" destOrd="0" parTransId="{A30C30F7-DA86-4E74-8510-2EC8DD767EEB}" sibTransId="{D7D7BBAB-A0F3-41FB-B3B1-2682B92EF30B}"/>
    <dgm:cxn modelId="{63CA86F9-1E41-4EAC-B9EA-7D90DD026602}" type="presOf" srcId="{5BDD4A41-0B7A-40AA-B0E4-260F53BDCAC8}" destId="{DBCF6452-EDFE-49B1-AC5B-C01C70C859ED}" srcOrd="0" destOrd="0" presId="urn:microsoft.com/office/officeart/2005/8/layout/orgChart1"/>
    <dgm:cxn modelId="{FC0E8F89-B990-4E97-B1C2-48EE29829E43}" srcId="{159AF2B5-48E7-4049-B9CC-61C12BA7BEFD}" destId="{47EE9D57-238A-43F6-BC1C-DCE4EE326F96}" srcOrd="1" destOrd="0" parTransId="{5BDD4A41-0B7A-40AA-B0E4-260F53BDCAC8}" sibTransId="{6E00FF35-852E-4EF8-8BB8-7054BD0415CA}"/>
    <dgm:cxn modelId="{01E946BD-BBB1-4132-80B4-85A22AFF12C9}" type="presOf" srcId="{B5D0086C-94E0-4D87-BEE6-29990F058316}" destId="{9B78DFF5-178A-439E-8D92-271916E1C8A0}" srcOrd="0" destOrd="0" presId="urn:microsoft.com/office/officeart/2005/8/layout/orgChart1"/>
    <dgm:cxn modelId="{74D42EE1-8B7E-477B-970E-AC478BD0B605}" type="presOf" srcId="{8B8CCE8D-3153-443F-BA38-5516464FFF2E}" destId="{9A5CF971-4BC7-4992-9CA2-3F82098CBC0D}" srcOrd="1" destOrd="0" presId="urn:microsoft.com/office/officeart/2005/8/layout/orgChart1"/>
    <dgm:cxn modelId="{1123D4B5-0CE1-4175-BD00-FC2249596FFE}" srcId="{8B8CCE8D-3153-443F-BA38-5516464FFF2E}" destId="{159AF2B5-48E7-4049-B9CC-61C12BA7BEFD}" srcOrd="1" destOrd="0" parTransId="{EEA5FD12-0E1B-4679-AE23-0D7BE2AF73E3}" sibTransId="{E1DEF557-B8DD-48DE-A360-F208F668E273}"/>
    <dgm:cxn modelId="{A0252EE0-92F4-4A63-9FFE-E665A7F49169}" type="presOf" srcId="{159AF2B5-48E7-4049-B9CC-61C12BA7BEFD}" destId="{897F7839-318C-4B5C-84A3-4105CC80D948}" srcOrd="1" destOrd="0" presId="urn:microsoft.com/office/officeart/2005/8/layout/orgChart1"/>
    <dgm:cxn modelId="{5D7D5CC8-6FAB-458B-AEAC-62AEC5046D35}" type="presOf" srcId="{8B8CCE8D-3153-443F-BA38-5516464FFF2E}" destId="{6E94B20A-3F50-4029-9E38-201046C10887}" srcOrd="0" destOrd="0" presId="urn:microsoft.com/office/officeart/2005/8/layout/orgChart1"/>
    <dgm:cxn modelId="{6841D17A-7341-4175-BC02-026107C398DB}" type="presParOf" srcId="{271B6DDF-D332-4919-A47F-F86F13E37A7E}" destId="{AA751252-D619-4343-B303-3907600A0F2B}" srcOrd="0" destOrd="0" presId="urn:microsoft.com/office/officeart/2005/8/layout/orgChart1"/>
    <dgm:cxn modelId="{8EC513E3-98BD-4AAF-A23B-55A61A74D5B2}" type="presParOf" srcId="{AA751252-D619-4343-B303-3907600A0F2B}" destId="{9CD26D2F-C15C-4E41-A2B9-6A4BA1FEF039}" srcOrd="0" destOrd="0" presId="urn:microsoft.com/office/officeart/2005/8/layout/orgChart1"/>
    <dgm:cxn modelId="{10244E9A-A50E-47FB-B7AA-8DD1D8F94CB5}" type="presParOf" srcId="{9CD26D2F-C15C-4E41-A2B9-6A4BA1FEF039}" destId="{6E94B20A-3F50-4029-9E38-201046C10887}" srcOrd="0" destOrd="0" presId="urn:microsoft.com/office/officeart/2005/8/layout/orgChart1"/>
    <dgm:cxn modelId="{B45F2C71-F616-4BAF-B6A8-E00AD0B24AF1}" type="presParOf" srcId="{9CD26D2F-C15C-4E41-A2B9-6A4BA1FEF039}" destId="{9A5CF971-4BC7-4992-9CA2-3F82098CBC0D}" srcOrd="1" destOrd="0" presId="urn:microsoft.com/office/officeart/2005/8/layout/orgChart1"/>
    <dgm:cxn modelId="{08200348-E141-4130-9A2B-8C6E7987E922}" type="presParOf" srcId="{AA751252-D619-4343-B303-3907600A0F2B}" destId="{1E1754C3-56F9-4D05-B9DA-0BA9AB49D0B0}" srcOrd="1" destOrd="0" presId="urn:microsoft.com/office/officeart/2005/8/layout/orgChart1"/>
    <dgm:cxn modelId="{A9BD5DF1-306C-4EC4-886C-32C918BDA2C4}" type="presParOf" srcId="{1E1754C3-56F9-4D05-B9DA-0BA9AB49D0B0}" destId="{D8E9CB68-0FE0-4553-A2A5-4FF610EA2CC7}" srcOrd="0" destOrd="0" presId="urn:microsoft.com/office/officeart/2005/8/layout/orgChart1"/>
    <dgm:cxn modelId="{5DD17C7F-9B70-4C4C-80CA-927AAE862B56}" type="presParOf" srcId="{1E1754C3-56F9-4D05-B9DA-0BA9AB49D0B0}" destId="{8143AB48-D0C3-4FAB-A5E3-B31E9BCAE2C4}" srcOrd="1" destOrd="0" presId="urn:microsoft.com/office/officeart/2005/8/layout/orgChart1"/>
    <dgm:cxn modelId="{60B5EE10-DDA7-4738-9A17-9833A39F8D9D}" type="presParOf" srcId="{8143AB48-D0C3-4FAB-A5E3-B31E9BCAE2C4}" destId="{58BB3E2B-F763-44FA-9159-0E1E4C6FD532}" srcOrd="0" destOrd="0" presId="urn:microsoft.com/office/officeart/2005/8/layout/orgChart1"/>
    <dgm:cxn modelId="{E793B3E4-86AF-4194-BD1B-AEB22E163A80}" type="presParOf" srcId="{58BB3E2B-F763-44FA-9159-0E1E4C6FD532}" destId="{2CFF890D-85EC-4F59-B8FF-4A10783C4BCF}" srcOrd="0" destOrd="0" presId="urn:microsoft.com/office/officeart/2005/8/layout/orgChart1"/>
    <dgm:cxn modelId="{77AB28CF-88F5-4433-AFE7-498988F9D150}" type="presParOf" srcId="{58BB3E2B-F763-44FA-9159-0E1E4C6FD532}" destId="{5B25E7D7-5D8E-4AD7-AA50-130A8628B6B2}" srcOrd="1" destOrd="0" presId="urn:microsoft.com/office/officeart/2005/8/layout/orgChart1"/>
    <dgm:cxn modelId="{6E999583-BA22-4F94-893B-C721207E1B00}" type="presParOf" srcId="{8143AB48-D0C3-4FAB-A5E3-B31E9BCAE2C4}" destId="{135DDDB3-C780-40CE-9DA5-6526C64C4A34}" srcOrd="1" destOrd="0" presId="urn:microsoft.com/office/officeart/2005/8/layout/orgChart1"/>
    <dgm:cxn modelId="{2C30E223-7144-4BE4-8256-554E59D5C7A4}" type="presParOf" srcId="{135DDDB3-C780-40CE-9DA5-6526C64C4A34}" destId="{F6B160CD-4C33-443B-95B9-93F5FC0572C1}" srcOrd="0" destOrd="0" presId="urn:microsoft.com/office/officeart/2005/8/layout/orgChart1"/>
    <dgm:cxn modelId="{1970582F-BB72-4D1E-834C-755DA8973373}" type="presParOf" srcId="{135DDDB3-C780-40CE-9DA5-6526C64C4A34}" destId="{4453451A-F0F2-4BEB-8AB1-1109DBD4A77A}" srcOrd="1" destOrd="0" presId="urn:microsoft.com/office/officeart/2005/8/layout/orgChart1"/>
    <dgm:cxn modelId="{FF8AA041-2F20-4E9A-A70C-33B70BF612A9}" type="presParOf" srcId="{4453451A-F0F2-4BEB-8AB1-1109DBD4A77A}" destId="{9E059FF3-FA91-4069-AEAE-0C328E998574}" srcOrd="0" destOrd="0" presId="urn:microsoft.com/office/officeart/2005/8/layout/orgChart1"/>
    <dgm:cxn modelId="{7B745728-F0D9-432F-8F3E-F263D41D5031}" type="presParOf" srcId="{9E059FF3-FA91-4069-AEAE-0C328E998574}" destId="{130C9CE9-BD75-45F8-AA1A-53C637CCED60}" srcOrd="0" destOrd="0" presId="urn:microsoft.com/office/officeart/2005/8/layout/orgChart1"/>
    <dgm:cxn modelId="{7B7FC6A2-8977-42EF-A2CE-91D9D25D1BF6}" type="presParOf" srcId="{9E059FF3-FA91-4069-AEAE-0C328E998574}" destId="{4D377F01-E2D0-408D-9887-4DCA66917D50}" srcOrd="1" destOrd="0" presId="urn:microsoft.com/office/officeart/2005/8/layout/orgChart1"/>
    <dgm:cxn modelId="{74D266B3-4374-4C22-BB06-4EF6509DE249}" type="presParOf" srcId="{4453451A-F0F2-4BEB-8AB1-1109DBD4A77A}" destId="{CBD0CF9D-30DB-42CB-AB53-375BBCB4A932}" srcOrd="1" destOrd="0" presId="urn:microsoft.com/office/officeart/2005/8/layout/orgChart1"/>
    <dgm:cxn modelId="{E3DD4261-4015-413E-8086-F8F4EF9B7CED}" type="presParOf" srcId="{4453451A-F0F2-4BEB-8AB1-1109DBD4A77A}" destId="{F0353AE4-872E-494D-9C58-1645E9D09541}" srcOrd="2" destOrd="0" presId="urn:microsoft.com/office/officeart/2005/8/layout/orgChart1"/>
    <dgm:cxn modelId="{6128FBC7-1854-473D-9162-DDF16342CEEF}" type="presParOf" srcId="{135DDDB3-C780-40CE-9DA5-6526C64C4A34}" destId="{5B39B4EE-2D8C-478C-B35F-24E1EDA69002}" srcOrd="2" destOrd="0" presId="urn:microsoft.com/office/officeart/2005/8/layout/orgChart1"/>
    <dgm:cxn modelId="{46054652-BACA-4A01-B8BE-20A6AE46CAF0}" type="presParOf" srcId="{135DDDB3-C780-40CE-9DA5-6526C64C4A34}" destId="{C14518BC-B3FF-40A5-BFAF-5DD8787B3840}" srcOrd="3" destOrd="0" presId="urn:microsoft.com/office/officeart/2005/8/layout/orgChart1"/>
    <dgm:cxn modelId="{DDE1E28E-B8EF-47AF-9C43-4BBA17E8182D}" type="presParOf" srcId="{C14518BC-B3FF-40A5-BFAF-5DD8787B3840}" destId="{4D844E01-1160-456F-B6D0-58AC217D27B8}" srcOrd="0" destOrd="0" presId="urn:microsoft.com/office/officeart/2005/8/layout/orgChart1"/>
    <dgm:cxn modelId="{D8478FC3-5715-4A2B-AD38-750B67D83E89}" type="presParOf" srcId="{4D844E01-1160-456F-B6D0-58AC217D27B8}" destId="{1B6EE121-363D-4F41-8D4D-0DC0E1299B7C}" srcOrd="0" destOrd="0" presId="urn:microsoft.com/office/officeart/2005/8/layout/orgChart1"/>
    <dgm:cxn modelId="{95806CAB-E2D1-4E5E-92DE-78B81849DC41}" type="presParOf" srcId="{4D844E01-1160-456F-B6D0-58AC217D27B8}" destId="{4770C9A4-38C5-4B1C-AE62-80232295B716}" srcOrd="1" destOrd="0" presId="urn:microsoft.com/office/officeart/2005/8/layout/orgChart1"/>
    <dgm:cxn modelId="{E541F088-8A87-4373-93D9-F3CDDBFE8F71}" type="presParOf" srcId="{C14518BC-B3FF-40A5-BFAF-5DD8787B3840}" destId="{2D435341-B22D-4955-AA96-4127101609D8}" srcOrd="1" destOrd="0" presId="urn:microsoft.com/office/officeart/2005/8/layout/orgChart1"/>
    <dgm:cxn modelId="{909747EF-D1A5-457D-A1DE-CB61F6D022CD}" type="presParOf" srcId="{C14518BC-B3FF-40A5-BFAF-5DD8787B3840}" destId="{063627DF-0AB1-4E9E-8464-C52A87EC8410}" srcOrd="2" destOrd="0" presId="urn:microsoft.com/office/officeart/2005/8/layout/orgChart1"/>
    <dgm:cxn modelId="{C3C49437-A339-4B9C-98EA-8F30502DDA64}" type="presParOf" srcId="{8143AB48-D0C3-4FAB-A5E3-B31E9BCAE2C4}" destId="{0F34D41D-87C7-482F-AF2D-DAFA3483DC29}" srcOrd="2" destOrd="0" presId="urn:microsoft.com/office/officeart/2005/8/layout/orgChart1"/>
    <dgm:cxn modelId="{E269E6A3-BB0C-4E03-8689-38340141E962}" type="presParOf" srcId="{1E1754C3-56F9-4D05-B9DA-0BA9AB49D0B0}" destId="{8A7F9085-797F-4A18-96B0-B4AE7F8AB2EB}" srcOrd="2" destOrd="0" presId="urn:microsoft.com/office/officeart/2005/8/layout/orgChart1"/>
    <dgm:cxn modelId="{0B71A3F7-1F49-4497-929A-22FB7C999DDA}" type="presParOf" srcId="{1E1754C3-56F9-4D05-B9DA-0BA9AB49D0B0}" destId="{5347C09D-76F1-4A92-9966-1B6B0AE9D0BF}" srcOrd="3" destOrd="0" presId="urn:microsoft.com/office/officeart/2005/8/layout/orgChart1"/>
    <dgm:cxn modelId="{783EF9B0-5E84-4C9F-906D-35211FAC96D2}" type="presParOf" srcId="{5347C09D-76F1-4A92-9966-1B6B0AE9D0BF}" destId="{A39556A0-899D-4699-BDC3-D207FC1AEB93}" srcOrd="0" destOrd="0" presId="urn:microsoft.com/office/officeart/2005/8/layout/orgChart1"/>
    <dgm:cxn modelId="{42797189-C867-4D46-A399-2A9E949E4C84}" type="presParOf" srcId="{A39556A0-899D-4699-BDC3-D207FC1AEB93}" destId="{8FD1B893-128F-4683-8028-838A067CF3A2}" srcOrd="0" destOrd="0" presId="urn:microsoft.com/office/officeart/2005/8/layout/orgChart1"/>
    <dgm:cxn modelId="{3F5A18B9-C14C-40E9-A2F7-AEF625A0F01A}" type="presParOf" srcId="{A39556A0-899D-4699-BDC3-D207FC1AEB93}" destId="{897F7839-318C-4B5C-84A3-4105CC80D948}" srcOrd="1" destOrd="0" presId="urn:microsoft.com/office/officeart/2005/8/layout/orgChart1"/>
    <dgm:cxn modelId="{BA5A8815-4E3B-420F-9A65-F76F4A3CDCE3}" type="presParOf" srcId="{5347C09D-76F1-4A92-9966-1B6B0AE9D0BF}" destId="{42DED702-6CD8-4FB4-9E0C-7BBC98114D67}" srcOrd="1" destOrd="0" presId="urn:microsoft.com/office/officeart/2005/8/layout/orgChart1"/>
    <dgm:cxn modelId="{2EC90C21-DB35-4A0D-9B68-A7C316BD4B2B}" type="presParOf" srcId="{42DED702-6CD8-4FB4-9E0C-7BBC98114D67}" destId="{9B78DFF5-178A-439E-8D92-271916E1C8A0}" srcOrd="0" destOrd="0" presId="urn:microsoft.com/office/officeart/2005/8/layout/orgChart1"/>
    <dgm:cxn modelId="{F1CF0A8A-88C4-4106-A2D0-BECCBA69E5AA}" type="presParOf" srcId="{42DED702-6CD8-4FB4-9E0C-7BBC98114D67}" destId="{6964D3A5-333C-4560-ACCE-A70578DFCEBB}" srcOrd="1" destOrd="0" presId="urn:microsoft.com/office/officeart/2005/8/layout/orgChart1"/>
    <dgm:cxn modelId="{E24ECDDA-27E1-4780-8C29-E6CCAA26EC9A}" type="presParOf" srcId="{6964D3A5-333C-4560-ACCE-A70578DFCEBB}" destId="{34E0AE06-9CCC-4B7D-82A6-58C22F36D9A8}" srcOrd="0" destOrd="0" presId="urn:microsoft.com/office/officeart/2005/8/layout/orgChart1"/>
    <dgm:cxn modelId="{007904BA-3198-4996-A107-233E55DDD0EF}" type="presParOf" srcId="{34E0AE06-9CCC-4B7D-82A6-58C22F36D9A8}" destId="{008B3572-25C6-4DA5-AC0D-F72176A2AF41}" srcOrd="0" destOrd="0" presId="urn:microsoft.com/office/officeart/2005/8/layout/orgChart1"/>
    <dgm:cxn modelId="{885CA23D-5F36-4489-B5E4-0D0F70A55458}" type="presParOf" srcId="{34E0AE06-9CCC-4B7D-82A6-58C22F36D9A8}" destId="{5DB9A4F2-D3DB-444D-B1C1-B26E04F98B48}" srcOrd="1" destOrd="0" presId="urn:microsoft.com/office/officeart/2005/8/layout/orgChart1"/>
    <dgm:cxn modelId="{85EF31EA-6311-4087-9845-CE20C9FDF06C}" type="presParOf" srcId="{6964D3A5-333C-4560-ACCE-A70578DFCEBB}" destId="{0C559B5A-C28F-4C65-A3CF-86C728DB40AF}" srcOrd="1" destOrd="0" presId="urn:microsoft.com/office/officeart/2005/8/layout/orgChart1"/>
    <dgm:cxn modelId="{36EC46C4-30C9-4FAB-8BB5-1EB7DC1BB265}" type="presParOf" srcId="{6964D3A5-333C-4560-ACCE-A70578DFCEBB}" destId="{F2FEB6FC-0FA3-438C-93A1-5E17E31DA535}" srcOrd="2" destOrd="0" presId="urn:microsoft.com/office/officeart/2005/8/layout/orgChart1"/>
    <dgm:cxn modelId="{3671C44C-4F73-40AC-9081-4AE5FE8987CF}" type="presParOf" srcId="{42DED702-6CD8-4FB4-9E0C-7BBC98114D67}" destId="{DBCF6452-EDFE-49B1-AC5B-C01C70C859ED}" srcOrd="2" destOrd="0" presId="urn:microsoft.com/office/officeart/2005/8/layout/orgChart1"/>
    <dgm:cxn modelId="{219493EE-1E2F-4EBB-BF46-433B33113D17}" type="presParOf" srcId="{42DED702-6CD8-4FB4-9E0C-7BBC98114D67}" destId="{9B9231FE-24F9-47F5-914F-A1868F7A2E44}" srcOrd="3" destOrd="0" presId="urn:microsoft.com/office/officeart/2005/8/layout/orgChart1"/>
    <dgm:cxn modelId="{4ED2E382-FC3F-4C11-AF8C-49532503225D}" type="presParOf" srcId="{9B9231FE-24F9-47F5-914F-A1868F7A2E44}" destId="{4A3B8756-27EF-4EA3-B714-D6021E464DE2}" srcOrd="0" destOrd="0" presId="urn:microsoft.com/office/officeart/2005/8/layout/orgChart1"/>
    <dgm:cxn modelId="{3091D173-BEA1-413A-8730-2A52EB530FF5}" type="presParOf" srcId="{4A3B8756-27EF-4EA3-B714-D6021E464DE2}" destId="{26EBBD40-A711-45AB-AAC8-1AF0D97EB997}" srcOrd="0" destOrd="0" presId="urn:microsoft.com/office/officeart/2005/8/layout/orgChart1"/>
    <dgm:cxn modelId="{9A5C51BF-6F98-4429-95E9-5A624F1CBC10}" type="presParOf" srcId="{4A3B8756-27EF-4EA3-B714-D6021E464DE2}" destId="{B97B11BA-7019-4B98-8C41-467F95E3E88B}" srcOrd="1" destOrd="0" presId="urn:microsoft.com/office/officeart/2005/8/layout/orgChart1"/>
    <dgm:cxn modelId="{4757D1C2-FA95-43D8-8121-810BDE576C37}" type="presParOf" srcId="{9B9231FE-24F9-47F5-914F-A1868F7A2E44}" destId="{CA290AE6-3712-429C-9A5E-604E9F09DED9}" srcOrd="1" destOrd="0" presId="urn:microsoft.com/office/officeart/2005/8/layout/orgChart1"/>
    <dgm:cxn modelId="{D534684D-C82A-4F31-95E5-B2635D22C4D8}" type="presParOf" srcId="{9B9231FE-24F9-47F5-914F-A1868F7A2E44}" destId="{058DAF75-2B97-427F-A528-DEB5E2D73B91}" srcOrd="2" destOrd="0" presId="urn:microsoft.com/office/officeart/2005/8/layout/orgChart1"/>
    <dgm:cxn modelId="{D7F5CB45-A585-4996-A35A-37B5BAF07BC7}" type="presParOf" srcId="{5347C09D-76F1-4A92-9966-1B6B0AE9D0BF}" destId="{FD713FF8-F2EE-4663-BF67-FC6FB11B1CA3}" srcOrd="2" destOrd="0" presId="urn:microsoft.com/office/officeart/2005/8/layout/orgChart1"/>
    <dgm:cxn modelId="{1C4516B6-30F0-4E72-BB5A-A0A927837BFF}" type="presParOf" srcId="{AA751252-D619-4343-B303-3907600A0F2B}" destId="{78A31C42-BEF2-4A60-A82E-47C8CEBBC16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4AFE4D-9ED8-40B5-860E-2C2A7072ACF4}" type="doc">
      <dgm:prSet loTypeId="urn:microsoft.com/office/officeart/2005/8/layout/default#1" loCatId="list" qsTypeId="urn:microsoft.com/office/officeart/2005/8/quickstyle/3d2" qsCatId="3D" csTypeId="urn:microsoft.com/office/officeart/2005/8/colors/accent1_2" csCatId="accent1" phldr="1"/>
      <dgm:spPr/>
      <dgm:t>
        <a:bodyPr/>
        <a:lstStyle/>
        <a:p>
          <a:endParaRPr lang="ru-RU"/>
        </a:p>
      </dgm:t>
    </dgm:pt>
    <dgm:pt modelId="{4392A73A-AEFF-436E-9846-45A904985C27}">
      <dgm:prSet phldrT="[Текст]"/>
      <dgm:spPr/>
      <dgm:t>
        <a:bodyPr/>
        <a:lstStyle/>
        <a:p>
          <a:r>
            <a:rPr lang="uz-Cyrl-UZ" b="1" dirty="0" smtClean="0"/>
            <a:t>Madan</a:t>
          </a:r>
          <a:r>
            <a:rPr lang="en-US" b="1" dirty="0" err="1" smtClean="0"/>
            <a:t>i</a:t>
          </a:r>
          <a:r>
            <a:rPr lang="uz-Cyrl-UZ" b="1" dirty="0" smtClean="0"/>
            <a:t>yat</a:t>
          </a:r>
          <a:endParaRPr lang="ru-RU" dirty="0" smtClean="0"/>
        </a:p>
        <a:p>
          <a:r>
            <a:rPr lang="uz-Cyrl-UZ" dirty="0" smtClean="0"/>
            <a:t>Tayyor narsalar yok</a:t>
          </a:r>
          <a:r>
            <a:rPr lang="en-US" dirty="0" err="1" smtClean="0"/>
            <a:t>i</a:t>
          </a:r>
          <a:r>
            <a:rPr lang="en-US" dirty="0" smtClean="0"/>
            <a:t> </a:t>
          </a:r>
          <a:r>
            <a:rPr lang="uz-Cyrl-UZ" dirty="0" smtClean="0"/>
            <a:t>qadr</a:t>
          </a:r>
          <a:r>
            <a:rPr lang="en-US" dirty="0" err="1" smtClean="0"/>
            <a:t>i</a:t>
          </a:r>
          <a:r>
            <a:rPr lang="uz-Cyrl-UZ" dirty="0" smtClean="0"/>
            <a:t>yatlar to‘plam</a:t>
          </a:r>
          <a:r>
            <a:rPr lang="en-US" dirty="0" err="1" smtClean="0"/>
            <a:t>i</a:t>
          </a:r>
          <a:r>
            <a:rPr lang="en-US" dirty="0" smtClean="0"/>
            <a:t> </a:t>
          </a:r>
          <a:r>
            <a:rPr lang="uz-Cyrl-UZ" dirty="0" smtClean="0"/>
            <a:t>emas, balk</a:t>
          </a:r>
          <a:r>
            <a:rPr lang="en-US" dirty="0" err="1" smtClean="0"/>
            <a:t>i</a:t>
          </a:r>
          <a:r>
            <a:rPr lang="en-US" dirty="0" smtClean="0"/>
            <a:t> </a:t>
          </a:r>
          <a:r>
            <a:rPr lang="uz-Cyrl-UZ" dirty="0" smtClean="0"/>
            <a:t>ularn</a:t>
          </a:r>
          <a:r>
            <a:rPr lang="en-US" dirty="0" err="1" smtClean="0"/>
            <a:t>i</a:t>
          </a:r>
          <a:r>
            <a:rPr lang="en-US" dirty="0" smtClean="0"/>
            <a:t> </a:t>
          </a:r>
          <a:r>
            <a:rPr lang="uz-Cyrl-UZ" dirty="0" smtClean="0"/>
            <a:t>o‘zlasht</a:t>
          </a:r>
          <a:r>
            <a:rPr lang="en-US" dirty="0" err="1" smtClean="0"/>
            <a:t>i</a:t>
          </a:r>
          <a:r>
            <a:rPr lang="uz-Cyrl-UZ" dirty="0" smtClean="0"/>
            <a:t>r</a:t>
          </a:r>
          <a:r>
            <a:rPr lang="en-US" dirty="0" err="1" smtClean="0"/>
            <a:t>i</a:t>
          </a:r>
          <a:r>
            <a:rPr lang="uz-Cyrl-UZ" dirty="0" smtClean="0"/>
            <a:t>sh, ulardan foydalan</a:t>
          </a:r>
          <a:r>
            <a:rPr lang="en-US" dirty="0" err="1" smtClean="0"/>
            <a:t>i</a:t>
          </a:r>
          <a:r>
            <a:rPr lang="uz-Cyrl-UZ" dirty="0" smtClean="0"/>
            <a:t>sh, </a:t>
          </a:r>
          <a:r>
            <a:rPr lang="en-US" dirty="0" err="1" smtClean="0"/>
            <a:t>i</a:t>
          </a:r>
          <a:r>
            <a:rPr lang="uz-Cyrl-UZ" dirty="0" smtClean="0"/>
            <a:t>nsonn</a:t>
          </a:r>
          <a:r>
            <a:rPr lang="en-US" dirty="0" err="1" smtClean="0"/>
            <a:t>i</a:t>
          </a:r>
          <a:r>
            <a:rPr lang="uz-Cyrl-UZ" dirty="0" smtClean="0"/>
            <a:t>ng hayot</a:t>
          </a:r>
          <a:r>
            <a:rPr lang="en-US" dirty="0" err="1" smtClean="0"/>
            <a:t>i</a:t>
          </a:r>
          <a:r>
            <a:rPr lang="en-US" dirty="0" smtClean="0"/>
            <a:t> </a:t>
          </a:r>
          <a:r>
            <a:rPr lang="uz-Cyrl-UZ" dirty="0" smtClean="0"/>
            <a:t>va </a:t>
          </a:r>
          <a:r>
            <a:rPr lang="en-US" dirty="0" err="1" smtClean="0"/>
            <a:t>i</a:t>
          </a:r>
          <a:r>
            <a:rPr lang="uz-Cyrl-UZ" dirty="0" smtClean="0"/>
            <a:t>jod</a:t>
          </a:r>
          <a:r>
            <a:rPr lang="en-US" dirty="0" err="1" smtClean="0"/>
            <a:t>i</a:t>
          </a:r>
          <a:r>
            <a:rPr lang="uz-Cyrl-UZ" dirty="0" smtClean="0"/>
            <a:t>y faol</a:t>
          </a:r>
          <a:r>
            <a:rPr lang="en-US" dirty="0" err="1" smtClean="0"/>
            <a:t>i</a:t>
          </a:r>
          <a:r>
            <a:rPr lang="uz-Cyrl-UZ" dirty="0" smtClean="0"/>
            <a:t>yat</a:t>
          </a:r>
          <a:r>
            <a:rPr lang="en-US" dirty="0" err="1" smtClean="0"/>
            <a:t>i</a:t>
          </a:r>
          <a:r>
            <a:rPr lang="en-US" dirty="0" smtClean="0"/>
            <a:t> </a:t>
          </a:r>
          <a:r>
            <a:rPr lang="uz-Cyrl-UZ" dirty="0" smtClean="0"/>
            <a:t>jarayonlar</a:t>
          </a:r>
          <a:r>
            <a:rPr lang="en-US" dirty="0" err="1" smtClean="0"/>
            <a:t>i</a:t>
          </a:r>
          <a:r>
            <a:rPr lang="uz-Cyrl-UZ" dirty="0" smtClean="0"/>
            <a:t>da </a:t>
          </a:r>
          <a:r>
            <a:rPr lang="en-US" dirty="0" err="1" smtClean="0"/>
            <a:t>i</a:t>
          </a:r>
          <a:r>
            <a:rPr lang="uz-Cyrl-UZ" dirty="0" smtClean="0"/>
            <a:t>sht</a:t>
          </a:r>
          <a:r>
            <a:rPr lang="en-US" dirty="0" err="1" smtClean="0"/>
            <a:t>i</a:t>
          </a:r>
          <a:r>
            <a:rPr lang="uz-Cyrl-UZ" dirty="0" smtClean="0"/>
            <a:t>rok et</a:t>
          </a:r>
          <a:r>
            <a:rPr lang="en-US" dirty="0" err="1" smtClean="0"/>
            <a:t>i</a:t>
          </a:r>
          <a:r>
            <a:rPr lang="uz-Cyrl-UZ" dirty="0" smtClean="0"/>
            <a:t>sh b</a:t>
          </a:r>
          <a:r>
            <a:rPr lang="en-US" dirty="0" err="1" smtClean="0"/>
            <a:t>i</a:t>
          </a:r>
          <a:r>
            <a:rPr lang="uz-Cyrl-UZ" dirty="0" smtClean="0"/>
            <a:t>lan bog‘l</a:t>
          </a:r>
          <a:r>
            <a:rPr lang="en-US" dirty="0" err="1" smtClean="0"/>
            <a:t>i</a:t>
          </a:r>
          <a:r>
            <a:rPr lang="uz-Cyrl-UZ" dirty="0" smtClean="0"/>
            <a:t>q faol jarayon.</a:t>
          </a:r>
          <a:endParaRPr lang="ru-RU" dirty="0"/>
        </a:p>
      </dgm:t>
    </dgm:pt>
    <dgm:pt modelId="{36D0FAA9-DF9C-4AF3-86E0-C8FAD282022E}" type="parTrans" cxnId="{C047AA70-05D6-40BC-B7B9-86B014A93A4A}">
      <dgm:prSet/>
      <dgm:spPr/>
      <dgm:t>
        <a:bodyPr/>
        <a:lstStyle/>
        <a:p>
          <a:endParaRPr lang="ru-RU"/>
        </a:p>
      </dgm:t>
    </dgm:pt>
    <dgm:pt modelId="{83C5C0F9-E422-47F4-A980-475D43D3669A}" type="sibTrans" cxnId="{C047AA70-05D6-40BC-B7B9-86B014A93A4A}">
      <dgm:prSet/>
      <dgm:spPr/>
      <dgm:t>
        <a:bodyPr/>
        <a:lstStyle/>
        <a:p>
          <a:endParaRPr lang="ru-RU"/>
        </a:p>
      </dgm:t>
    </dgm:pt>
    <dgm:pt modelId="{33D979F9-8E43-40B7-8476-FB9758C8E14C}" type="pres">
      <dgm:prSet presAssocID="{B54AFE4D-9ED8-40B5-860E-2C2A7072ACF4}" presName="diagram" presStyleCnt="0">
        <dgm:presLayoutVars>
          <dgm:dir/>
          <dgm:resizeHandles val="exact"/>
        </dgm:presLayoutVars>
      </dgm:prSet>
      <dgm:spPr/>
      <dgm:t>
        <a:bodyPr/>
        <a:lstStyle/>
        <a:p>
          <a:endParaRPr lang="ru-RU"/>
        </a:p>
      </dgm:t>
    </dgm:pt>
    <dgm:pt modelId="{C033EDF1-66CD-4CAE-B015-3B2C1DF95522}" type="pres">
      <dgm:prSet presAssocID="{4392A73A-AEFF-436E-9846-45A904985C27}" presName="node" presStyleLbl="node1" presStyleIdx="0" presStyleCnt="1" custLinFactNeighborX="697" custLinFactNeighborY="1679">
        <dgm:presLayoutVars>
          <dgm:bulletEnabled val="1"/>
        </dgm:presLayoutVars>
      </dgm:prSet>
      <dgm:spPr/>
      <dgm:t>
        <a:bodyPr/>
        <a:lstStyle/>
        <a:p>
          <a:endParaRPr lang="ru-RU"/>
        </a:p>
      </dgm:t>
    </dgm:pt>
  </dgm:ptLst>
  <dgm:cxnLst>
    <dgm:cxn modelId="{7187A368-BC3C-4D8E-AC2E-0441594297BB}" type="presOf" srcId="{4392A73A-AEFF-436E-9846-45A904985C27}" destId="{C033EDF1-66CD-4CAE-B015-3B2C1DF95522}" srcOrd="0" destOrd="0" presId="urn:microsoft.com/office/officeart/2005/8/layout/default#1"/>
    <dgm:cxn modelId="{9CEFCFD1-9226-4C27-845D-8357D99E80D9}" type="presOf" srcId="{B54AFE4D-9ED8-40B5-860E-2C2A7072ACF4}" destId="{33D979F9-8E43-40B7-8476-FB9758C8E14C}" srcOrd="0" destOrd="0" presId="urn:microsoft.com/office/officeart/2005/8/layout/default#1"/>
    <dgm:cxn modelId="{C047AA70-05D6-40BC-B7B9-86B014A93A4A}" srcId="{B54AFE4D-9ED8-40B5-860E-2C2A7072ACF4}" destId="{4392A73A-AEFF-436E-9846-45A904985C27}" srcOrd="0" destOrd="0" parTransId="{36D0FAA9-DF9C-4AF3-86E0-C8FAD282022E}" sibTransId="{83C5C0F9-E422-47F4-A980-475D43D3669A}"/>
    <dgm:cxn modelId="{1E486EE8-2EFD-41CC-98A8-D81FF3270AA7}" type="presParOf" srcId="{33D979F9-8E43-40B7-8476-FB9758C8E14C}" destId="{C033EDF1-66CD-4CAE-B015-3B2C1DF95522}" srcOrd="0"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9BC4C3-B8DA-49E4-A78E-4538F9A11CA0}" type="doc">
      <dgm:prSet loTypeId="urn:microsoft.com/office/officeart/2005/8/layout/orgChart1" loCatId="hierarchy" qsTypeId="urn:microsoft.com/office/officeart/2005/8/quickstyle/3d3" qsCatId="3D" csTypeId="urn:microsoft.com/office/officeart/2005/8/colors/colorful5" csCatId="colorful" phldr="1"/>
      <dgm:spPr/>
      <dgm:t>
        <a:bodyPr/>
        <a:lstStyle/>
        <a:p>
          <a:endParaRPr lang="ru-RU"/>
        </a:p>
      </dgm:t>
    </dgm:pt>
    <dgm:pt modelId="{8302B61B-53A2-4160-ADB8-E124FDDEAF06}">
      <dgm:prSet phldrT="[Текст]"/>
      <dgm:spPr/>
      <dgm:t>
        <a:bodyPr/>
        <a:lstStyle/>
        <a:p>
          <a:r>
            <a:rPr lang="ru-RU" dirty="0">
              <a:solidFill>
                <a:schemeClr val="tx1"/>
              </a:solidFill>
            </a:rPr>
            <a:t>ТУШУНИШ</a:t>
          </a:r>
        </a:p>
        <a:p>
          <a:endParaRPr lang="ru-RU" dirty="0">
            <a:solidFill>
              <a:schemeClr val="tx1"/>
            </a:solidFill>
          </a:endParaRPr>
        </a:p>
      </dgm:t>
    </dgm:pt>
    <dgm:pt modelId="{F0828A48-F9AF-4E75-83D2-99C83973A08C}" type="parTrans" cxnId="{4EC966EB-22DC-47DD-B0F0-712EA5349A5C}">
      <dgm:prSet/>
      <dgm:spPr/>
      <dgm:t>
        <a:bodyPr/>
        <a:lstStyle/>
        <a:p>
          <a:endParaRPr lang="ru-RU"/>
        </a:p>
      </dgm:t>
    </dgm:pt>
    <dgm:pt modelId="{F4361AF3-F08B-4B18-9194-44E8E25EEDAB}" type="sibTrans" cxnId="{4EC966EB-22DC-47DD-B0F0-712EA5349A5C}">
      <dgm:prSet/>
      <dgm:spPr/>
      <dgm:t>
        <a:bodyPr/>
        <a:lstStyle/>
        <a:p>
          <a:endParaRPr lang="ru-RU"/>
        </a:p>
      </dgm:t>
    </dgm:pt>
    <dgm:pt modelId="{37BAAA67-C93D-453E-8171-0C316F3EDDEF}">
      <dgm:prSet phldrT="[Текст]"/>
      <dgm:spPr/>
      <dgm:t>
        <a:bodyPr/>
        <a:lstStyle/>
        <a:p>
          <a:pPr algn="l"/>
          <a:r>
            <a:rPr lang="en-US" dirty="0">
              <a:solidFill>
                <a:schemeClr val="tx1"/>
              </a:solidFill>
            </a:rPr>
            <a:t>B) Bir </a:t>
          </a:r>
          <a:r>
            <a:rPr lang="en-US" dirty="0" err="1">
              <a:solidFill>
                <a:schemeClr val="tx1"/>
              </a:solidFill>
            </a:rPr>
            <a:t>tildan</a:t>
          </a:r>
          <a:r>
            <a:rPr lang="en-US" dirty="0">
              <a:solidFill>
                <a:schemeClr val="tx1"/>
              </a:solidFill>
            </a:rPr>
            <a:t> </a:t>
          </a:r>
          <a:r>
            <a:rPr lang="en-US" dirty="0" err="1">
              <a:solidFill>
                <a:schemeClr val="tx1"/>
              </a:solidFill>
            </a:rPr>
            <a:t>boshqa</a:t>
          </a:r>
          <a:r>
            <a:rPr lang="en-US" dirty="0">
              <a:solidFill>
                <a:schemeClr val="tx1"/>
              </a:solidFill>
            </a:rPr>
            <a:t> </a:t>
          </a:r>
          <a:r>
            <a:rPr lang="en-US" dirty="0" err="1">
              <a:solidFill>
                <a:schemeClr val="tx1"/>
              </a:solidFill>
            </a:rPr>
            <a:t>tilga</a:t>
          </a:r>
          <a:r>
            <a:rPr lang="en-US" dirty="0">
              <a:solidFill>
                <a:schemeClr val="tx1"/>
              </a:solidFill>
            </a:rPr>
            <a:t> </a:t>
          </a:r>
          <a:r>
            <a:rPr lang="en-US" dirty="0" err="1">
              <a:solidFill>
                <a:schemeClr val="tx1"/>
              </a:solidFill>
            </a:rPr>
            <a:t>tarjima</a:t>
          </a:r>
          <a:r>
            <a:rPr lang="en-US" dirty="0">
              <a:solidFill>
                <a:schemeClr val="tx1"/>
              </a:solidFill>
            </a:rPr>
            <a:t> </a:t>
          </a:r>
          <a:r>
            <a:rPr lang="en-US" dirty="0" err="1">
              <a:solidFill>
                <a:schemeClr val="tx1"/>
              </a:solidFill>
            </a:rPr>
            <a:t>qilish</a:t>
          </a:r>
          <a:r>
            <a:rPr lang="en-US" dirty="0">
              <a:solidFill>
                <a:schemeClr val="tx1"/>
              </a:solidFill>
            </a:rPr>
            <a:t> </a:t>
          </a:r>
          <a:r>
            <a:rPr lang="en-US" dirty="0" err="1">
              <a:solidFill>
                <a:schemeClr val="tx1"/>
              </a:solidFill>
            </a:rPr>
            <a:t>bilan</a:t>
          </a:r>
          <a:r>
            <a:rPr lang="en-US" dirty="0">
              <a:solidFill>
                <a:schemeClr val="tx1"/>
              </a:solidFill>
            </a:rPr>
            <a:t> </a:t>
          </a:r>
          <a:r>
            <a:rPr lang="en-US" dirty="0" err="1">
              <a:solidFill>
                <a:schemeClr val="tx1"/>
              </a:solidFill>
            </a:rPr>
            <a:t>bog‘liq</a:t>
          </a:r>
          <a:r>
            <a:rPr lang="en-US" dirty="0">
              <a:solidFill>
                <a:schemeClr val="tx1"/>
              </a:solidFill>
            </a:rPr>
            <a:t> </a:t>
          </a:r>
          <a:r>
            <a:rPr lang="en-US" dirty="0" err="1">
              <a:solidFill>
                <a:schemeClr val="tx1"/>
              </a:solidFill>
            </a:rPr>
            <a:t>tushunish</a:t>
          </a:r>
          <a:r>
            <a:rPr lang="en-US" dirty="0">
              <a:solidFill>
                <a:schemeClr val="tx1"/>
              </a:solidFill>
            </a:rPr>
            <a:t>. Bu </a:t>
          </a:r>
          <a:r>
            <a:rPr lang="en-US" dirty="0" err="1">
              <a:solidFill>
                <a:schemeClr val="tx1"/>
              </a:solidFill>
            </a:rPr>
            <a:t>erda</a:t>
          </a:r>
          <a:r>
            <a:rPr lang="en-US" dirty="0">
              <a:solidFill>
                <a:schemeClr val="tx1"/>
              </a:solidFill>
            </a:rPr>
            <a:t> </a:t>
          </a:r>
          <a:r>
            <a:rPr lang="en-US" dirty="0" err="1">
              <a:solidFill>
                <a:schemeClr val="tx1"/>
              </a:solidFill>
            </a:rPr>
            <a:t>o‘zga</a:t>
          </a:r>
          <a:r>
            <a:rPr lang="en-US" dirty="0">
              <a:solidFill>
                <a:schemeClr val="tx1"/>
              </a:solidFill>
            </a:rPr>
            <a:t> </a:t>
          </a:r>
          <a:r>
            <a:rPr lang="en-US" dirty="0" err="1">
              <a:solidFill>
                <a:schemeClr val="tx1"/>
              </a:solidFill>
            </a:rPr>
            <a:t>tilda</a:t>
          </a:r>
          <a:r>
            <a:rPr lang="en-US" dirty="0">
              <a:solidFill>
                <a:schemeClr val="tx1"/>
              </a:solidFill>
            </a:rPr>
            <a:t> </a:t>
          </a:r>
          <a:r>
            <a:rPr lang="en-US" dirty="0" err="1">
              <a:solidFill>
                <a:schemeClr val="tx1"/>
              </a:solidFill>
            </a:rPr>
            <a:t>ifodalangan</a:t>
          </a:r>
          <a:r>
            <a:rPr lang="en-US" dirty="0">
              <a:solidFill>
                <a:schemeClr val="tx1"/>
              </a:solidFill>
            </a:rPr>
            <a:t> </a:t>
          </a:r>
          <a:r>
            <a:rPr lang="en-US" dirty="0" err="1">
              <a:solidFill>
                <a:schemeClr val="tx1"/>
              </a:solidFill>
            </a:rPr>
            <a:t>ma’noni</a:t>
          </a:r>
          <a:r>
            <a:rPr lang="en-US" dirty="0">
              <a:solidFill>
                <a:schemeClr val="tx1"/>
              </a:solidFill>
            </a:rPr>
            <a:t> </a:t>
          </a:r>
          <a:r>
            <a:rPr lang="en-US" dirty="0" err="1">
              <a:solidFill>
                <a:schemeClr val="tx1"/>
              </a:solidFill>
            </a:rPr>
            <a:t>ona</a:t>
          </a:r>
          <a:r>
            <a:rPr lang="en-US" dirty="0">
              <a:solidFill>
                <a:schemeClr val="tx1"/>
              </a:solidFill>
            </a:rPr>
            <a:t> </a:t>
          </a:r>
          <a:r>
            <a:rPr lang="en-US" dirty="0" err="1">
              <a:solidFill>
                <a:schemeClr val="tx1"/>
              </a:solidFill>
            </a:rPr>
            <a:t>tili</a:t>
          </a:r>
          <a:r>
            <a:rPr lang="en-US" dirty="0">
              <a:solidFill>
                <a:schemeClr val="tx1"/>
              </a:solidFill>
            </a:rPr>
            <a:t> </a:t>
          </a:r>
          <a:r>
            <a:rPr lang="en-US" dirty="0" err="1">
              <a:solidFill>
                <a:schemeClr val="tx1"/>
              </a:solidFill>
            </a:rPr>
            <a:t>so‘zlari</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gaplari</a:t>
          </a:r>
          <a:r>
            <a:rPr lang="en-US" dirty="0">
              <a:solidFill>
                <a:schemeClr val="tx1"/>
              </a:solidFill>
            </a:rPr>
            <a:t> </a:t>
          </a:r>
          <a:r>
            <a:rPr lang="en-US" dirty="0" err="1">
              <a:solidFill>
                <a:schemeClr val="tx1"/>
              </a:solidFill>
            </a:rPr>
            <a:t>yordamida</a:t>
          </a:r>
          <a:r>
            <a:rPr lang="en-US" dirty="0">
              <a:solidFill>
                <a:schemeClr val="tx1"/>
              </a:solidFill>
            </a:rPr>
            <a:t> </a:t>
          </a:r>
          <a:r>
            <a:rPr lang="en-US" dirty="0" err="1">
              <a:solidFill>
                <a:schemeClr val="tx1"/>
              </a:solidFill>
            </a:rPr>
            <a:t>ifoda</a:t>
          </a:r>
          <a:r>
            <a:rPr lang="en-US" dirty="0">
              <a:solidFill>
                <a:schemeClr val="tx1"/>
              </a:solidFill>
            </a:rPr>
            <a:t> </a:t>
          </a:r>
          <a:r>
            <a:rPr lang="en-US" dirty="0" err="1">
              <a:solidFill>
                <a:schemeClr val="tx1"/>
              </a:solidFill>
            </a:rPr>
            <a:t>etish</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saqlash</a:t>
          </a:r>
          <a:r>
            <a:rPr lang="en-US" dirty="0">
              <a:solidFill>
                <a:schemeClr val="tx1"/>
              </a:solidFill>
            </a:rPr>
            <a:t> </a:t>
          </a:r>
          <a:r>
            <a:rPr lang="en-US" dirty="0" err="1">
              <a:solidFill>
                <a:schemeClr val="tx1"/>
              </a:solidFill>
            </a:rPr>
            <a:t>nazarda</a:t>
          </a:r>
          <a:r>
            <a:rPr lang="en-US" dirty="0">
              <a:solidFill>
                <a:schemeClr val="tx1"/>
              </a:solidFill>
            </a:rPr>
            <a:t> </a:t>
          </a:r>
          <a:r>
            <a:rPr lang="en-US" dirty="0" err="1">
              <a:solidFill>
                <a:schemeClr val="tx1"/>
              </a:solidFill>
            </a:rPr>
            <a:t>tutiladi</a:t>
          </a:r>
          <a:r>
            <a:rPr lang="en-US" dirty="0">
              <a:solidFill>
                <a:schemeClr val="tx1"/>
              </a:solidFill>
            </a:rPr>
            <a:t>. </a:t>
          </a:r>
          <a:endParaRPr lang="ru-RU" dirty="0">
            <a:solidFill>
              <a:schemeClr val="tx1"/>
            </a:solidFill>
          </a:endParaRPr>
        </a:p>
      </dgm:t>
    </dgm:pt>
    <dgm:pt modelId="{081890F0-932E-4E93-B27E-E364B0B09D3C}" type="parTrans" cxnId="{B0B53447-54A1-4C7E-AF49-6943FC9BC558}">
      <dgm:prSet/>
      <dgm:spPr/>
      <dgm:t>
        <a:bodyPr/>
        <a:lstStyle/>
        <a:p>
          <a:endParaRPr lang="ru-RU"/>
        </a:p>
      </dgm:t>
    </dgm:pt>
    <dgm:pt modelId="{35F90728-40C1-41D4-AE8B-4053FF7ADE40}" type="sibTrans" cxnId="{B0B53447-54A1-4C7E-AF49-6943FC9BC558}">
      <dgm:prSet/>
      <dgm:spPr/>
      <dgm:t>
        <a:bodyPr/>
        <a:lstStyle/>
        <a:p>
          <a:endParaRPr lang="ru-RU"/>
        </a:p>
      </dgm:t>
    </dgm:pt>
    <dgm:pt modelId="{FD294C9F-0B32-488E-B080-D5B9025B700B}">
      <dgm:prSet phldrT="[Текст]"/>
      <dgm:spPr/>
      <dgm:t>
        <a:bodyPr/>
        <a:lstStyle/>
        <a:p>
          <a:pPr algn="l"/>
          <a:r>
            <a:rPr lang="en-US" dirty="0">
              <a:solidFill>
                <a:schemeClr val="tx1"/>
              </a:solidFill>
            </a:rPr>
            <a:t>A) </a:t>
          </a:r>
          <a:r>
            <a:rPr lang="en-US" dirty="0" err="1">
              <a:solidFill>
                <a:schemeClr val="tx1"/>
              </a:solidFill>
            </a:rPr>
            <a:t>Dialogda</a:t>
          </a:r>
          <a:r>
            <a:rPr lang="en-US" dirty="0">
              <a:solidFill>
                <a:schemeClr val="tx1"/>
              </a:solidFill>
            </a:rPr>
            <a:t> </a:t>
          </a:r>
          <a:r>
            <a:rPr lang="en-US" dirty="0" err="1">
              <a:solidFill>
                <a:schemeClr val="tx1"/>
              </a:solidFill>
            </a:rPr>
            <a:t>til</a:t>
          </a:r>
          <a:r>
            <a:rPr lang="en-US" dirty="0">
              <a:solidFill>
                <a:schemeClr val="tx1"/>
              </a:solidFill>
            </a:rPr>
            <a:t> </a:t>
          </a:r>
          <a:r>
            <a:rPr lang="en-US" dirty="0" err="1">
              <a:solidFill>
                <a:schemeClr val="tx1"/>
              </a:solidFill>
            </a:rPr>
            <a:t>vositasida</a:t>
          </a:r>
          <a:r>
            <a:rPr lang="en-US" dirty="0">
              <a:solidFill>
                <a:schemeClr val="tx1"/>
              </a:solidFill>
            </a:rPr>
            <a:t> </a:t>
          </a:r>
          <a:r>
            <a:rPr lang="en-US" dirty="0" err="1">
              <a:solidFill>
                <a:schemeClr val="tx1"/>
              </a:solidFill>
            </a:rPr>
            <a:t>aloqa</a:t>
          </a:r>
          <a:r>
            <a:rPr lang="en-US" dirty="0">
              <a:solidFill>
                <a:schemeClr val="tx1"/>
              </a:solidFill>
            </a:rPr>
            <a:t> </a:t>
          </a:r>
          <a:r>
            <a:rPr lang="en-US" dirty="0" err="1">
              <a:solidFill>
                <a:schemeClr val="tx1"/>
              </a:solidFill>
            </a:rPr>
            <a:t>qilish</a:t>
          </a:r>
          <a:r>
            <a:rPr lang="en-US" dirty="0">
              <a:solidFill>
                <a:schemeClr val="tx1"/>
              </a:solidFill>
            </a:rPr>
            <a:t> </a:t>
          </a:r>
          <a:r>
            <a:rPr lang="en-US" dirty="0" err="1">
              <a:solidFill>
                <a:schemeClr val="tx1"/>
              </a:solidFill>
            </a:rPr>
            <a:t>jarayonida</a:t>
          </a:r>
          <a:r>
            <a:rPr lang="en-US" dirty="0">
              <a:solidFill>
                <a:schemeClr val="tx1"/>
              </a:solidFill>
            </a:rPr>
            <a:t> </a:t>
          </a:r>
          <a:r>
            <a:rPr lang="en-US" dirty="0" err="1">
              <a:solidFill>
                <a:schemeClr val="tx1"/>
              </a:solidFill>
            </a:rPr>
            <a:t>yuzaga</a:t>
          </a:r>
          <a:r>
            <a:rPr lang="en-US" dirty="0">
              <a:solidFill>
                <a:schemeClr val="tx1"/>
              </a:solidFill>
            </a:rPr>
            <a:t> </a:t>
          </a:r>
          <a:r>
            <a:rPr lang="en-US" dirty="0" err="1">
              <a:solidFill>
                <a:schemeClr val="tx1"/>
              </a:solidFill>
            </a:rPr>
            <a:t>keladigan</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yo</a:t>
          </a:r>
          <a:r>
            <a:rPr lang="en-US" dirty="0">
              <a:solidFill>
                <a:schemeClr val="tx1"/>
              </a:solidFill>
            </a:rPr>
            <a:t> </a:t>
          </a:r>
          <a:r>
            <a:rPr lang="en-US" dirty="0" err="1">
              <a:solidFill>
                <a:schemeClr val="tx1"/>
              </a:solidFill>
            </a:rPr>
            <a:t>tushunmaslik</a:t>
          </a:r>
          <a:r>
            <a:rPr lang="en-US" dirty="0">
              <a:solidFill>
                <a:schemeClr val="tx1"/>
              </a:solidFill>
            </a:rPr>
            <a:t> </a:t>
          </a:r>
          <a:r>
            <a:rPr lang="en-US" dirty="0" err="1">
              <a:solidFill>
                <a:schemeClr val="tx1"/>
              </a:solidFill>
            </a:rPr>
            <a:t>natijasi</a:t>
          </a:r>
          <a:r>
            <a:rPr lang="en-US" dirty="0">
              <a:solidFill>
                <a:schemeClr val="tx1"/>
              </a:solidFill>
            </a:rPr>
            <a:t> </a:t>
          </a:r>
          <a:r>
            <a:rPr lang="en-US" dirty="0" err="1">
              <a:solidFill>
                <a:schemeClr val="tx1"/>
              </a:solidFill>
            </a:rPr>
            <a:t>bu</a:t>
          </a:r>
          <a:r>
            <a:rPr lang="en-US" dirty="0">
              <a:solidFill>
                <a:schemeClr val="tx1"/>
              </a:solidFill>
            </a:rPr>
            <a:t> </a:t>
          </a:r>
          <a:r>
            <a:rPr lang="en-US" dirty="0" err="1">
              <a:solidFill>
                <a:schemeClr val="tx1"/>
              </a:solidFill>
            </a:rPr>
            <a:t>erda</a:t>
          </a:r>
          <a:r>
            <a:rPr lang="en-US" dirty="0">
              <a:solidFill>
                <a:schemeClr val="tx1"/>
              </a:solidFill>
            </a:rPr>
            <a:t> </a:t>
          </a:r>
          <a:r>
            <a:rPr lang="en-US" dirty="0" err="1">
              <a:solidFill>
                <a:schemeClr val="tx1"/>
              </a:solidFill>
            </a:rPr>
            <a:t>suhbatdoshlar</a:t>
          </a:r>
          <a:r>
            <a:rPr lang="en-US" dirty="0">
              <a:solidFill>
                <a:schemeClr val="tx1"/>
              </a:solidFill>
            </a:rPr>
            <a:t> </a:t>
          </a:r>
          <a:r>
            <a:rPr lang="en-US" dirty="0" err="1">
              <a:solidFill>
                <a:schemeClr val="tx1"/>
              </a:solidFill>
            </a:rPr>
            <a:t>o‘z</a:t>
          </a:r>
          <a:r>
            <a:rPr lang="en-US" dirty="0">
              <a:solidFill>
                <a:schemeClr val="tx1"/>
              </a:solidFill>
            </a:rPr>
            <a:t> </a:t>
          </a:r>
          <a:r>
            <a:rPr lang="en-US" dirty="0" err="1">
              <a:solidFill>
                <a:schemeClr val="tx1"/>
              </a:solidFill>
            </a:rPr>
            <a:t>so‘zlariga</a:t>
          </a:r>
          <a:r>
            <a:rPr lang="en-US" dirty="0">
              <a:solidFill>
                <a:schemeClr val="tx1"/>
              </a:solidFill>
            </a:rPr>
            <a:t> </a:t>
          </a:r>
          <a:r>
            <a:rPr lang="en-US" dirty="0" err="1">
              <a:solidFill>
                <a:schemeClr val="tx1"/>
              </a:solidFill>
            </a:rPr>
            <a:t>qanday</a:t>
          </a:r>
          <a:r>
            <a:rPr lang="en-US" dirty="0">
              <a:solidFill>
                <a:schemeClr val="tx1"/>
              </a:solidFill>
            </a:rPr>
            <a:t> </a:t>
          </a:r>
          <a:r>
            <a:rPr lang="en-US" dirty="0" err="1">
              <a:solidFill>
                <a:schemeClr val="tx1"/>
              </a:solidFill>
            </a:rPr>
            <a:t>ma’no</a:t>
          </a:r>
          <a:r>
            <a:rPr lang="en-US" dirty="0">
              <a:solidFill>
                <a:schemeClr val="tx1"/>
              </a:solidFill>
            </a:rPr>
            <a:t> </a:t>
          </a:r>
          <a:r>
            <a:rPr lang="en-US" dirty="0" err="1">
              <a:solidFill>
                <a:schemeClr val="tx1"/>
              </a:solidFill>
            </a:rPr>
            <a:t>yuklashiga</a:t>
          </a:r>
          <a:r>
            <a:rPr lang="en-US" dirty="0">
              <a:solidFill>
                <a:schemeClr val="tx1"/>
              </a:solidFill>
            </a:rPr>
            <a:t> </a:t>
          </a:r>
          <a:r>
            <a:rPr lang="en-US" dirty="0" err="1">
              <a:solidFill>
                <a:schemeClr val="tx1"/>
              </a:solidFill>
            </a:rPr>
            <a:t>bog‘liq</a:t>
          </a:r>
          <a:r>
            <a:rPr lang="en-US" dirty="0">
              <a:solidFill>
                <a:schemeClr val="tx1"/>
              </a:solidFill>
            </a:rPr>
            <a:t>. </a:t>
          </a:r>
          <a:endParaRPr lang="ru-RU" dirty="0">
            <a:solidFill>
              <a:schemeClr val="tx1"/>
            </a:solidFill>
          </a:endParaRPr>
        </a:p>
      </dgm:t>
    </dgm:pt>
    <dgm:pt modelId="{C52BB7A1-A0FC-407F-AC0A-D3C6AFFE0487}" type="parTrans" cxnId="{572DB474-03C2-4FF2-8F45-40B412A0A036}">
      <dgm:prSet/>
      <dgm:spPr/>
      <dgm:t>
        <a:bodyPr/>
        <a:lstStyle/>
        <a:p>
          <a:endParaRPr lang="ru-RU"/>
        </a:p>
      </dgm:t>
    </dgm:pt>
    <dgm:pt modelId="{F510E391-555C-4A7F-AFAB-C939EB590E2E}" type="sibTrans" cxnId="{572DB474-03C2-4FF2-8F45-40B412A0A036}">
      <dgm:prSet/>
      <dgm:spPr/>
      <dgm:t>
        <a:bodyPr/>
        <a:lstStyle/>
        <a:p>
          <a:endParaRPr lang="ru-RU"/>
        </a:p>
      </dgm:t>
    </dgm:pt>
    <dgm:pt modelId="{7FE9AA91-47DC-44A3-9478-36AEE87F67CA}">
      <dgm:prSet phldrT="[Текст]"/>
      <dgm:spPr/>
      <dgm:t>
        <a:bodyPr anchor="t"/>
        <a:lstStyle/>
        <a:p>
          <a:pPr algn="l"/>
          <a:r>
            <a:rPr lang="en-US" dirty="0">
              <a:solidFill>
                <a:schemeClr val="tx1"/>
              </a:solidFill>
            </a:rPr>
            <a:t>V) </a:t>
          </a:r>
          <a:r>
            <a:rPr lang="en-US" dirty="0" err="1">
              <a:solidFill>
                <a:schemeClr val="tx1"/>
              </a:solidFill>
            </a:rPr>
            <a:t>Matnlarni</a:t>
          </a:r>
          <a:r>
            <a:rPr lang="en-US" dirty="0">
              <a:solidFill>
                <a:schemeClr val="tx1"/>
              </a:solidFill>
            </a:rPr>
            <a:t>, </a:t>
          </a:r>
          <a:r>
            <a:rPr lang="en-US" dirty="0" err="1">
              <a:solidFill>
                <a:schemeClr val="tx1"/>
              </a:solidFill>
            </a:rPr>
            <a:t>badiiy</a:t>
          </a:r>
          <a:r>
            <a:rPr lang="en-US" dirty="0">
              <a:solidFill>
                <a:schemeClr val="tx1"/>
              </a:solidFill>
            </a:rPr>
            <a:t> </a:t>
          </a:r>
          <a:r>
            <a:rPr lang="en-US" dirty="0" err="1">
              <a:solidFill>
                <a:schemeClr val="tx1"/>
              </a:solidFill>
            </a:rPr>
            <a:t>adabiyot</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san’at</a:t>
          </a:r>
          <a:r>
            <a:rPr lang="en-US" dirty="0">
              <a:solidFill>
                <a:schemeClr val="tx1"/>
              </a:solidFill>
            </a:rPr>
            <a:t> </a:t>
          </a:r>
          <a:r>
            <a:rPr lang="en-US" dirty="0" err="1">
              <a:solidFill>
                <a:schemeClr val="tx1"/>
              </a:solidFill>
            </a:rPr>
            <a:t>asarlarini</a:t>
          </a:r>
          <a:r>
            <a:rPr lang="en-US" dirty="0">
              <a:solidFill>
                <a:schemeClr val="tx1"/>
              </a:solidFill>
            </a:rPr>
            <a:t>, </a:t>
          </a:r>
          <a:r>
            <a:rPr lang="en-US" dirty="0" err="1">
              <a:solidFill>
                <a:schemeClr val="tx1"/>
              </a:solidFill>
            </a:rPr>
            <a:t>shuningdek</a:t>
          </a:r>
          <a:r>
            <a:rPr lang="en-US" dirty="0">
              <a:solidFill>
                <a:schemeClr val="tx1"/>
              </a:solidFill>
            </a:rPr>
            <a:t> </a:t>
          </a:r>
          <a:r>
            <a:rPr lang="en-US" dirty="0" err="1">
              <a:solidFill>
                <a:schemeClr val="tx1"/>
              </a:solidFill>
            </a:rPr>
            <a:t>odamlarning</a:t>
          </a:r>
          <a:r>
            <a:rPr lang="en-US" dirty="0">
              <a:solidFill>
                <a:schemeClr val="tx1"/>
              </a:solidFill>
            </a:rPr>
            <a:t> </a:t>
          </a:r>
          <a:r>
            <a:rPr lang="en-US" dirty="0" err="1">
              <a:solidFill>
                <a:schemeClr val="tx1"/>
              </a:solidFill>
            </a:rPr>
            <a:t>turli</a:t>
          </a:r>
          <a:r>
            <a:rPr lang="en-US" dirty="0">
              <a:solidFill>
                <a:schemeClr val="tx1"/>
              </a:solidFill>
            </a:rPr>
            <a:t> </a:t>
          </a:r>
          <a:r>
            <a:rPr lang="en-US" dirty="0" err="1">
              <a:solidFill>
                <a:schemeClr val="tx1"/>
              </a:solidFill>
            </a:rPr>
            <a:t>vaziyatlardagi</a:t>
          </a:r>
          <a:r>
            <a:rPr lang="en-US" dirty="0">
              <a:solidFill>
                <a:schemeClr val="tx1"/>
              </a:solidFill>
            </a:rPr>
            <a:t> </a:t>
          </a:r>
          <a:r>
            <a:rPr lang="en-US" dirty="0" err="1">
              <a:solidFill>
                <a:schemeClr val="tx1"/>
              </a:solidFill>
            </a:rPr>
            <a:t>qilmishlari</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harakatlarini</a:t>
          </a:r>
          <a:r>
            <a:rPr lang="en-US" dirty="0">
              <a:solidFill>
                <a:schemeClr val="tx1"/>
              </a:solidFill>
            </a:rPr>
            <a:t> </a:t>
          </a:r>
          <a:r>
            <a:rPr lang="en-US" dirty="0" err="1">
              <a:solidFill>
                <a:schemeClr val="tx1"/>
              </a:solidFill>
            </a:rPr>
            <a:t>talqin</a:t>
          </a:r>
          <a:r>
            <a:rPr lang="en-US" dirty="0">
              <a:solidFill>
                <a:schemeClr val="tx1"/>
              </a:solidFill>
            </a:rPr>
            <a:t> </a:t>
          </a:r>
          <a:r>
            <a:rPr lang="en-US" dirty="0" err="1">
              <a:solidFill>
                <a:schemeClr val="tx1"/>
              </a:solidFill>
            </a:rPr>
            <a:t>qilish</a:t>
          </a:r>
          <a:r>
            <a:rPr lang="en-US" dirty="0">
              <a:solidFill>
                <a:schemeClr val="tx1"/>
              </a:solidFill>
            </a:rPr>
            <a:t> </a:t>
          </a:r>
          <a:r>
            <a:rPr lang="en-US" dirty="0" err="1">
              <a:solidFill>
                <a:schemeClr val="tx1"/>
              </a:solidFill>
            </a:rPr>
            <a:t>bilan</a:t>
          </a:r>
          <a:r>
            <a:rPr lang="en-US" dirty="0">
              <a:solidFill>
                <a:schemeClr val="tx1"/>
              </a:solidFill>
            </a:rPr>
            <a:t> </a:t>
          </a:r>
          <a:r>
            <a:rPr lang="en-US" dirty="0" err="1">
              <a:solidFill>
                <a:schemeClr val="tx1"/>
              </a:solidFill>
            </a:rPr>
            <a:t>bog‘liq</a:t>
          </a:r>
          <a:r>
            <a:rPr lang="en-US" dirty="0">
              <a:solidFill>
                <a:schemeClr val="tx1"/>
              </a:solidFill>
            </a:rPr>
            <a:t> </a:t>
          </a:r>
          <a:r>
            <a:rPr lang="en-US" dirty="0" err="1">
              <a:solidFill>
                <a:schemeClr val="tx1"/>
              </a:solidFill>
            </a:rPr>
            <a:t>tushunish</a:t>
          </a:r>
          <a:r>
            <a:rPr lang="en-US" dirty="0">
              <a:solidFill>
                <a:schemeClr val="tx1"/>
              </a:solidFill>
            </a:rPr>
            <a:t>. </a:t>
          </a:r>
          <a:endParaRPr lang="ru-RU" dirty="0">
            <a:solidFill>
              <a:schemeClr val="tx1"/>
            </a:solidFill>
          </a:endParaRPr>
        </a:p>
      </dgm:t>
    </dgm:pt>
    <dgm:pt modelId="{2D9748D1-E9CB-42D5-BEA0-3CBB3C3FF27E}" type="parTrans" cxnId="{FD455EA1-3F5B-443D-B091-47D8857E243E}">
      <dgm:prSet/>
      <dgm:spPr/>
      <dgm:t>
        <a:bodyPr/>
        <a:lstStyle/>
        <a:p>
          <a:endParaRPr lang="ru-RU"/>
        </a:p>
      </dgm:t>
    </dgm:pt>
    <dgm:pt modelId="{4D55976F-0D38-40D7-BBFB-95EB8F9B5DDF}" type="sibTrans" cxnId="{FD455EA1-3F5B-443D-B091-47D8857E243E}">
      <dgm:prSet/>
      <dgm:spPr/>
      <dgm:t>
        <a:bodyPr/>
        <a:lstStyle/>
        <a:p>
          <a:endParaRPr lang="ru-RU"/>
        </a:p>
      </dgm:t>
    </dgm:pt>
    <dgm:pt modelId="{23682E42-54CE-4091-9693-7BBD72B18862}" type="pres">
      <dgm:prSet presAssocID="{A59BC4C3-B8DA-49E4-A78E-4538F9A11CA0}" presName="hierChild1" presStyleCnt="0">
        <dgm:presLayoutVars>
          <dgm:orgChart val="1"/>
          <dgm:chPref val="1"/>
          <dgm:dir/>
          <dgm:animOne val="branch"/>
          <dgm:animLvl val="lvl"/>
          <dgm:resizeHandles/>
        </dgm:presLayoutVars>
      </dgm:prSet>
      <dgm:spPr/>
      <dgm:t>
        <a:bodyPr/>
        <a:lstStyle/>
        <a:p>
          <a:endParaRPr lang="ru-RU"/>
        </a:p>
      </dgm:t>
    </dgm:pt>
    <dgm:pt modelId="{8BAB0B16-AB5A-4C2D-A02A-9758D59CD9A9}" type="pres">
      <dgm:prSet presAssocID="{8302B61B-53A2-4160-ADB8-E124FDDEAF06}" presName="hierRoot1" presStyleCnt="0">
        <dgm:presLayoutVars>
          <dgm:hierBranch val="init"/>
        </dgm:presLayoutVars>
      </dgm:prSet>
      <dgm:spPr/>
    </dgm:pt>
    <dgm:pt modelId="{EDC5E650-15EA-40DF-99BF-0C217668C0AB}" type="pres">
      <dgm:prSet presAssocID="{8302B61B-53A2-4160-ADB8-E124FDDEAF06}" presName="rootComposite1" presStyleCnt="0"/>
      <dgm:spPr/>
    </dgm:pt>
    <dgm:pt modelId="{17E3BB9D-5B76-424A-9B1C-08F0E3FA69A5}" type="pres">
      <dgm:prSet presAssocID="{8302B61B-53A2-4160-ADB8-E124FDDEAF06}" presName="rootText1" presStyleLbl="node0" presStyleIdx="0" presStyleCnt="1" custScaleY="45338">
        <dgm:presLayoutVars>
          <dgm:chPref val="3"/>
        </dgm:presLayoutVars>
      </dgm:prSet>
      <dgm:spPr/>
      <dgm:t>
        <a:bodyPr/>
        <a:lstStyle/>
        <a:p>
          <a:endParaRPr lang="ru-RU"/>
        </a:p>
      </dgm:t>
    </dgm:pt>
    <dgm:pt modelId="{69BE17B6-5FB0-44AB-B9A7-1FA7374E3975}" type="pres">
      <dgm:prSet presAssocID="{8302B61B-53A2-4160-ADB8-E124FDDEAF06}" presName="rootConnector1" presStyleLbl="node1" presStyleIdx="0" presStyleCnt="0"/>
      <dgm:spPr/>
      <dgm:t>
        <a:bodyPr/>
        <a:lstStyle/>
        <a:p>
          <a:endParaRPr lang="ru-RU"/>
        </a:p>
      </dgm:t>
    </dgm:pt>
    <dgm:pt modelId="{CADCE13A-6F26-474D-88C8-F9DB85C51091}" type="pres">
      <dgm:prSet presAssocID="{8302B61B-53A2-4160-ADB8-E124FDDEAF06}" presName="hierChild2" presStyleCnt="0"/>
      <dgm:spPr/>
    </dgm:pt>
    <dgm:pt modelId="{9695E292-2249-4C02-8A67-E55A3426FAF6}" type="pres">
      <dgm:prSet presAssocID="{C52BB7A1-A0FC-407F-AC0A-D3C6AFFE0487}" presName="Name37" presStyleLbl="parChTrans1D2" presStyleIdx="0" presStyleCnt="3"/>
      <dgm:spPr/>
      <dgm:t>
        <a:bodyPr/>
        <a:lstStyle/>
        <a:p>
          <a:endParaRPr lang="ru-RU"/>
        </a:p>
      </dgm:t>
    </dgm:pt>
    <dgm:pt modelId="{0F46EBA5-E0F5-4298-8AA8-2C1CA97809B2}" type="pres">
      <dgm:prSet presAssocID="{FD294C9F-0B32-488E-B080-D5B9025B700B}" presName="hierRoot2" presStyleCnt="0">
        <dgm:presLayoutVars>
          <dgm:hierBranch val="init"/>
        </dgm:presLayoutVars>
      </dgm:prSet>
      <dgm:spPr/>
    </dgm:pt>
    <dgm:pt modelId="{68EC10B9-0D61-4956-826C-F004F4701F10}" type="pres">
      <dgm:prSet presAssocID="{FD294C9F-0B32-488E-B080-D5B9025B700B}" presName="rootComposite" presStyleCnt="0"/>
      <dgm:spPr/>
    </dgm:pt>
    <dgm:pt modelId="{0C3028E2-2EFE-4ED4-8D82-D24A77EDD3A4}" type="pres">
      <dgm:prSet presAssocID="{FD294C9F-0B32-488E-B080-D5B9025B700B}" presName="rootText" presStyleLbl="node2" presStyleIdx="0" presStyleCnt="3" custScaleX="55623" custScaleY="99214">
        <dgm:presLayoutVars>
          <dgm:chPref val="3"/>
        </dgm:presLayoutVars>
      </dgm:prSet>
      <dgm:spPr/>
      <dgm:t>
        <a:bodyPr/>
        <a:lstStyle/>
        <a:p>
          <a:endParaRPr lang="ru-RU"/>
        </a:p>
      </dgm:t>
    </dgm:pt>
    <dgm:pt modelId="{CB8A1CDF-99D0-4440-918F-224D8D061BB0}" type="pres">
      <dgm:prSet presAssocID="{FD294C9F-0B32-488E-B080-D5B9025B700B}" presName="rootConnector" presStyleLbl="node2" presStyleIdx="0" presStyleCnt="3"/>
      <dgm:spPr/>
      <dgm:t>
        <a:bodyPr/>
        <a:lstStyle/>
        <a:p>
          <a:endParaRPr lang="ru-RU"/>
        </a:p>
      </dgm:t>
    </dgm:pt>
    <dgm:pt modelId="{A1AFDA69-7E34-4852-9DD0-E1735EB4E13C}" type="pres">
      <dgm:prSet presAssocID="{FD294C9F-0B32-488E-B080-D5B9025B700B}" presName="hierChild4" presStyleCnt="0"/>
      <dgm:spPr/>
    </dgm:pt>
    <dgm:pt modelId="{1AA5D79F-692A-45F9-B20D-A3ED8072BDAC}" type="pres">
      <dgm:prSet presAssocID="{FD294C9F-0B32-488E-B080-D5B9025B700B}" presName="hierChild5" presStyleCnt="0"/>
      <dgm:spPr/>
    </dgm:pt>
    <dgm:pt modelId="{A3977E79-2E44-4B60-929F-A6DF3AFBE249}" type="pres">
      <dgm:prSet presAssocID="{081890F0-932E-4E93-B27E-E364B0B09D3C}" presName="Name37" presStyleLbl="parChTrans1D2" presStyleIdx="1" presStyleCnt="3"/>
      <dgm:spPr/>
      <dgm:t>
        <a:bodyPr/>
        <a:lstStyle/>
        <a:p>
          <a:endParaRPr lang="ru-RU"/>
        </a:p>
      </dgm:t>
    </dgm:pt>
    <dgm:pt modelId="{82CA0E6A-20FD-4912-AF3E-CEFD6588CD55}" type="pres">
      <dgm:prSet presAssocID="{37BAAA67-C93D-453E-8171-0C316F3EDDEF}" presName="hierRoot2" presStyleCnt="0">
        <dgm:presLayoutVars>
          <dgm:hierBranch val="init"/>
        </dgm:presLayoutVars>
      </dgm:prSet>
      <dgm:spPr/>
    </dgm:pt>
    <dgm:pt modelId="{D7AF27EA-E1D7-4484-A4B8-12CC52380704}" type="pres">
      <dgm:prSet presAssocID="{37BAAA67-C93D-453E-8171-0C316F3EDDEF}" presName="rootComposite" presStyleCnt="0"/>
      <dgm:spPr/>
    </dgm:pt>
    <dgm:pt modelId="{51864829-37D7-4C7A-8467-E7FC28EB68A3}" type="pres">
      <dgm:prSet presAssocID="{37BAAA67-C93D-453E-8171-0C316F3EDDEF}" presName="rootText" presStyleLbl="node2" presStyleIdx="1" presStyleCnt="3" custScaleX="57126" custScaleY="98955" custLinFactNeighborX="813" custLinFactNeighborY="-557">
        <dgm:presLayoutVars>
          <dgm:chPref val="3"/>
        </dgm:presLayoutVars>
      </dgm:prSet>
      <dgm:spPr/>
      <dgm:t>
        <a:bodyPr/>
        <a:lstStyle/>
        <a:p>
          <a:endParaRPr lang="ru-RU"/>
        </a:p>
      </dgm:t>
    </dgm:pt>
    <dgm:pt modelId="{343496EB-6747-424B-9DFC-86992E8F7623}" type="pres">
      <dgm:prSet presAssocID="{37BAAA67-C93D-453E-8171-0C316F3EDDEF}" presName="rootConnector" presStyleLbl="node2" presStyleIdx="1" presStyleCnt="3"/>
      <dgm:spPr/>
      <dgm:t>
        <a:bodyPr/>
        <a:lstStyle/>
        <a:p>
          <a:endParaRPr lang="ru-RU"/>
        </a:p>
      </dgm:t>
    </dgm:pt>
    <dgm:pt modelId="{6BCDF704-2EF5-4D08-8157-91992AE31B56}" type="pres">
      <dgm:prSet presAssocID="{37BAAA67-C93D-453E-8171-0C316F3EDDEF}" presName="hierChild4" presStyleCnt="0"/>
      <dgm:spPr/>
    </dgm:pt>
    <dgm:pt modelId="{2EF9FF2D-48CA-49AE-A1DA-CBEA6F944F46}" type="pres">
      <dgm:prSet presAssocID="{37BAAA67-C93D-453E-8171-0C316F3EDDEF}" presName="hierChild5" presStyleCnt="0"/>
      <dgm:spPr/>
    </dgm:pt>
    <dgm:pt modelId="{8F3B814F-6938-4ECB-97E7-62C9B66F3988}" type="pres">
      <dgm:prSet presAssocID="{2D9748D1-E9CB-42D5-BEA0-3CBB3C3FF27E}" presName="Name37" presStyleLbl="parChTrans1D2" presStyleIdx="2" presStyleCnt="3"/>
      <dgm:spPr/>
      <dgm:t>
        <a:bodyPr/>
        <a:lstStyle/>
        <a:p>
          <a:endParaRPr lang="ru-RU"/>
        </a:p>
      </dgm:t>
    </dgm:pt>
    <dgm:pt modelId="{8EFD70A3-7EE7-498E-AB69-DFC48C65FF9D}" type="pres">
      <dgm:prSet presAssocID="{7FE9AA91-47DC-44A3-9478-36AEE87F67CA}" presName="hierRoot2" presStyleCnt="0">
        <dgm:presLayoutVars>
          <dgm:hierBranch val="init"/>
        </dgm:presLayoutVars>
      </dgm:prSet>
      <dgm:spPr/>
    </dgm:pt>
    <dgm:pt modelId="{793322D7-9DD5-4304-824B-6C053FCA72F5}" type="pres">
      <dgm:prSet presAssocID="{7FE9AA91-47DC-44A3-9478-36AEE87F67CA}" presName="rootComposite" presStyleCnt="0"/>
      <dgm:spPr/>
    </dgm:pt>
    <dgm:pt modelId="{8DD6A3BE-8CB7-439D-90B2-C05BFA372EB1}" type="pres">
      <dgm:prSet presAssocID="{7FE9AA91-47DC-44A3-9478-36AEE87F67CA}" presName="rootText" presStyleLbl="node2" presStyleIdx="2" presStyleCnt="3" custScaleX="69190" custScaleY="97711">
        <dgm:presLayoutVars>
          <dgm:chPref val="3"/>
        </dgm:presLayoutVars>
      </dgm:prSet>
      <dgm:spPr/>
      <dgm:t>
        <a:bodyPr/>
        <a:lstStyle/>
        <a:p>
          <a:endParaRPr lang="ru-RU"/>
        </a:p>
      </dgm:t>
    </dgm:pt>
    <dgm:pt modelId="{422AA7F5-3016-424A-9FEC-33005F43207F}" type="pres">
      <dgm:prSet presAssocID="{7FE9AA91-47DC-44A3-9478-36AEE87F67CA}" presName="rootConnector" presStyleLbl="node2" presStyleIdx="2" presStyleCnt="3"/>
      <dgm:spPr/>
      <dgm:t>
        <a:bodyPr/>
        <a:lstStyle/>
        <a:p>
          <a:endParaRPr lang="ru-RU"/>
        </a:p>
      </dgm:t>
    </dgm:pt>
    <dgm:pt modelId="{64470B6A-6E88-4FA2-BBC9-B6BEC901A477}" type="pres">
      <dgm:prSet presAssocID="{7FE9AA91-47DC-44A3-9478-36AEE87F67CA}" presName="hierChild4" presStyleCnt="0"/>
      <dgm:spPr/>
    </dgm:pt>
    <dgm:pt modelId="{464B1782-4836-47C7-9B67-F9CB70FDE57C}" type="pres">
      <dgm:prSet presAssocID="{7FE9AA91-47DC-44A3-9478-36AEE87F67CA}" presName="hierChild5" presStyleCnt="0"/>
      <dgm:spPr/>
    </dgm:pt>
    <dgm:pt modelId="{97CA975D-8B4C-46A1-B13E-DD4F3654784C}" type="pres">
      <dgm:prSet presAssocID="{8302B61B-53A2-4160-ADB8-E124FDDEAF06}" presName="hierChild3" presStyleCnt="0"/>
      <dgm:spPr/>
    </dgm:pt>
  </dgm:ptLst>
  <dgm:cxnLst>
    <dgm:cxn modelId="{FF0E269C-3B47-4BBF-A73F-74F912647DEB}" type="presOf" srcId="{7FE9AA91-47DC-44A3-9478-36AEE87F67CA}" destId="{422AA7F5-3016-424A-9FEC-33005F43207F}" srcOrd="1" destOrd="0" presId="urn:microsoft.com/office/officeart/2005/8/layout/orgChart1"/>
    <dgm:cxn modelId="{E44FB4B5-DFCF-4122-BC15-42F2D1682D4D}" type="presOf" srcId="{C52BB7A1-A0FC-407F-AC0A-D3C6AFFE0487}" destId="{9695E292-2249-4C02-8A67-E55A3426FAF6}" srcOrd="0" destOrd="0" presId="urn:microsoft.com/office/officeart/2005/8/layout/orgChart1"/>
    <dgm:cxn modelId="{6C36ED09-97FD-47FA-B9E4-E1FFD535741D}" type="presOf" srcId="{7FE9AA91-47DC-44A3-9478-36AEE87F67CA}" destId="{8DD6A3BE-8CB7-439D-90B2-C05BFA372EB1}" srcOrd="0" destOrd="0" presId="urn:microsoft.com/office/officeart/2005/8/layout/orgChart1"/>
    <dgm:cxn modelId="{489D2823-1C91-476E-94E1-43735AA3963F}" type="presOf" srcId="{A59BC4C3-B8DA-49E4-A78E-4538F9A11CA0}" destId="{23682E42-54CE-4091-9693-7BBD72B18862}" srcOrd="0" destOrd="0" presId="urn:microsoft.com/office/officeart/2005/8/layout/orgChart1"/>
    <dgm:cxn modelId="{A096144B-815F-4C76-A669-168CEB5E2347}" type="presOf" srcId="{FD294C9F-0B32-488E-B080-D5B9025B700B}" destId="{CB8A1CDF-99D0-4440-918F-224D8D061BB0}" srcOrd="1" destOrd="0" presId="urn:microsoft.com/office/officeart/2005/8/layout/orgChart1"/>
    <dgm:cxn modelId="{4EC966EB-22DC-47DD-B0F0-712EA5349A5C}" srcId="{A59BC4C3-B8DA-49E4-A78E-4538F9A11CA0}" destId="{8302B61B-53A2-4160-ADB8-E124FDDEAF06}" srcOrd="0" destOrd="0" parTransId="{F0828A48-F9AF-4E75-83D2-99C83973A08C}" sibTransId="{F4361AF3-F08B-4B18-9194-44E8E25EEDAB}"/>
    <dgm:cxn modelId="{FA36A279-6021-42D7-846D-90DB2F82C716}" type="presOf" srcId="{081890F0-932E-4E93-B27E-E364B0B09D3C}" destId="{A3977E79-2E44-4B60-929F-A6DF3AFBE249}" srcOrd="0" destOrd="0" presId="urn:microsoft.com/office/officeart/2005/8/layout/orgChart1"/>
    <dgm:cxn modelId="{5A57958D-7500-42DA-B8C6-A95E57EC8D48}" type="presOf" srcId="{2D9748D1-E9CB-42D5-BEA0-3CBB3C3FF27E}" destId="{8F3B814F-6938-4ECB-97E7-62C9B66F3988}" srcOrd="0" destOrd="0" presId="urn:microsoft.com/office/officeart/2005/8/layout/orgChart1"/>
    <dgm:cxn modelId="{CF9D20F3-FF92-48A9-B9C3-330FEA7894EB}" type="presOf" srcId="{37BAAA67-C93D-453E-8171-0C316F3EDDEF}" destId="{343496EB-6747-424B-9DFC-86992E8F7623}" srcOrd="1" destOrd="0" presId="urn:microsoft.com/office/officeart/2005/8/layout/orgChart1"/>
    <dgm:cxn modelId="{572DB474-03C2-4FF2-8F45-40B412A0A036}" srcId="{8302B61B-53A2-4160-ADB8-E124FDDEAF06}" destId="{FD294C9F-0B32-488E-B080-D5B9025B700B}" srcOrd="0" destOrd="0" parTransId="{C52BB7A1-A0FC-407F-AC0A-D3C6AFFE0487}" sibTransId="{F510E391-555C-4A7F-AFAB-C939EB590E2E}"/>
    <dgm:cxn modelId="{133F5B17-6B9E-4FCD-93F2-D54D4F71B4FF}" type="presOf" srcId="{37BAAA67-C93D-453E-8171-0C316F3EDDEF}" destId="{51864829-37D7-4C7A-8467-E7FC28EB68A3}" srcOrd="0" destOrd="0" presId="urn:microsoft.com/office/officeart/2005/8/layout/orgChart1"/>
    <dgm:cxn modelId="{3C164EB0-5819-43C9-8488-5AF64C047EDD}" type="presOf" srcId="{FD294C9F-0B32-488E-B080-D5B9025B700B}" destId="{0C3028E2-2EFE-4ED4-8D82-D24A77EDD3A4}" srcOrd="0" destOrd="0" presId="urn:microsoft.com/office/officeart/2005/8/layout/orgChart1"/>
    <dgm:cxn modelId="{6D546B5A-B8DD-4589-A2D4-F9D0DC775325}" type="presOf" srcId="{8302B61B-53A2-4160-ADB8-E124FDDEAF06}" destId="{69BE17B6-5FB0-44AB-B9A7-1FA7374E3975}" srcOrd="1" destOrd="0" presId="urn:microsoft.com/office/officeart/2005/8/layout/orgChart1"/>
    <dgm:cxn modelId="{FD455EA1-3F5B-443D-B091-47D8857E243E}" srcId="{8302B61B-53A2-4160-ADB8-E124FDDEAF06}" destId="{7FE9AA91-47DC-44A3-9478-36AEE87F67CA}" srcOrd="2" destOrd="0" parTransId="{2D9748D1-E9CB-42D5-BEA0-3CBB3C3FF27E}" sibTransId="{4D55976F-0D38-40D7-BBFB-95EB8F9B5DDF}"/>
    <dgm:cxn modelId="{B0B53447-54A1-4C7E-AF49-6943FC9BC558}" srcId="{8302B61B-53A2-4160-ADB8-E124FDDEAF06}" destId="{37BAAA67-C93D-453E-8171-0C316F3EDDEF}" srcOrd="1" destOrd="0" parTransId="{081890F0-932E-4E93-B27E-E364B0B09D3C}" sibTransId="{35F90728-40C1-41D4-AE8B-4053FF7ADE40}"/>
    <dgm:cxn modelId="{C5B61100-DFC5-43AB-8D2C-F45582DD920C}" type="presOf" srcId="{8302B61B-53A2-4160-ADB8-E124FDDEAF06}" destId="{17E3BB9D-5B76-424A-9B1C-08F0E3FA69A5}" srcOrd="0" destOrd="0" presId="urn:microsoft.com/office/officeart/2005/8/layout/orgChart1"/>
    <dgm:cxn modelId="{2A92EC44-E58C-44A5-AE44-99297D08A388}" type="presParOf" srcId="{23682E42-54CE-4091-9693-7BBD72B18862}" destId="{8BAB0B16-AB5A-4C2D-A02A-9758D59CD9A9}" srcOrd="0" destOrd="0" presId="urn:microsoft.com/office/officeart/2005/8/layout/orgChart1"/>
    <dgm:cxn modelId="{421B7B95-34F6-4337-9BCC-6B35C4866F39}" type="presParOf" srcId="{8BAB0B16-AB5A-4C2D-A02A-9758D59CD9A9}" destId="{EDC5E650-15EA-40DF-99BF-0C217668C0AB}" srcOrd="0" destOrd="0" presId="urn:microsoft.com/office/officeart/2005/8/layout/orgChart1"/>
    <dgm:cxn modelId="{7E816F0D-C33C-415C-A8F6-798F2661D845}" type="presParOf" srcId="{EDC5E650-15EA-40DF-99BF-0C217668C0AB}" destId="{17E3BB9D-5B76-424A-9B1C-08F0E3FA69A5}" srcOrd="0" destOrd="0" presId="urn:microsoft.com/office/officeart/2005/8/layout/orgChart1"/>
    <dgm:cxn modelId="{6605A217-7347-450D-8A0B-64E1A36A3F7B}" type="presParOf" srcId="{EDC5E650-15EA-40DF-99BF-0C217668C0AB}" destId="{69BE17B6-5FB0-44AB-B9A7-1FA7374E3975}" srcOrd="1" destOrd="0" presId="urn:microsoft.com/office/officeart/2005/8/layout/orgChart1"/>
    <dgm:cxn modelId="{873FCD7E-624D-406C-9848-B7422DD3BF5C}" type="presParOf" srcId="{8BAB0B16-AB5A-4C2D-A02A-9758D59CD9A9}" destId="{CADCE13A-6F26-474D-88C8-F9DB85C51091}" srcOrd="1" destOrd="0" presId="urn:microsoft.com/office/officeart/2005/8/layout/orgChart1"/>
    <dgm:cxn modelId="{4F481CA3-29DC-4805-9C06-B7BC1AE0881F}" type="presParOf" srcId="{CADCE13A-6F26-474D-88C8-F9DB85C51091}" destId="{9695E292-2249-4C02-8A67-E55A3426FAF6}" srcOrd="0" destOrd="0" presId="urn:microsoft.com/office/officeart/2005/8/layout/orgChart1"/>
    <dgm:cxn modelId="{F62C6A1A-3698-4DA3-9051-BB1583361BB6}" type="presParOf" srcId="{CADCE13A-6F26-474D-88C8-F9DB85C51091}" destId="{0F46EBA5-E0F5-4298-8AA8-2C1CA97809B2}" srcOrd="1" destOrd="0" presId="urn:microsoft.com/office/officeart/2005/8/layout/orgChart1"/>
    <dgm:cxn modelId="{971086B2-F82F-4036-99F3-FA569011628F}" type="presParOf" srcId="{0F46EBA5-E0F5-4298-8AA8-2C1CA97809B2}" destId="{68EC10B9-0D61-4956-826C-F004F4701F10}" srcOrd="0" destOrd="0" presId="urn:microsoft.com/office/officeart/2005/8/layout/orgChart1"/>
    <dgm:cxn modelId="{76696F83-5403-4AB2-B1A9-5E069EA62FC1}" type="presParOf" srcId="{68EC10B9-0D61-4956-826C-F004F4701F10}" destId="{0C3028E2-2EFE-4ED4-8D82-D24A77EDD3A4}" srcOrd="0" destOrd="0" presId="urn:microsoft.com/office/officeart/2005/8/layout/orgChart1"/>
    <dgm:cxn modelId="{82D0D020-6B6D-4693-B326-4C77BDD213D4}" type="presParOf" srcId="{68EC10B9-0D61-4956-826C-F004F4701F10}" destId="{CB8A1CDF-99D0-4440-918F-224D8D061BB0}" srcOrd="1" destOrd="0" presId="urn:microsoft.com/office/officeart/2005/8/layout/orgChart1"/>
    <dgm:cxn modelId="{16241DBC-F1CC-4DB8-ACAD-6D3036D5A538}" type="presParOf" srcId="{0F46EBA5-E0F5-4298-8AA8-2C1CA97809B2}" destId="{A1AFDA69-7E34-4852-9DD0-E1735EB4E13C}" srcOrd="1" destOrd="0" presId="urn:microsoft.com/office/officeart/2005/8/layout/orgChart1"/>
    <dgm:cxn modelId="{829F1201-7615-49E8-82D1-E8E81BB56502}" type="presParOf" srcId="{0F46EBA5-E0F5-4298-8AA8-2C1CA97809B2}" destId="{1AA5D79F-692A-45F9-B20D-A3ED8072BDAC}" srcOrd="2" destOrd="0" presId="urn:microsoft.com/office/officeart/2005/8/layout/orgChart1"/>
    <dgm:cxn modelId="{C662C2CE-FD1E-434A-A667-230855DAA026}" type="presParOf" srcId="{CADCE13A-6F26-474D-88C8-F9DB85C51091}" destId="{A3977E79-2E44-4B60-929F-A6DF3AFBE249}" srcOrd="2" destOrd="0" presId="urn:microsoft.com/office/officeart/2005/8/layout/orgChart1"/>
    <dgm:cxn modelId="{D5FEBC2A-C34A-410A-B5BC-4DAD83C0610D}" type="presParOf" srcId="{CADCE13A-6F26-474D-88C8-F9DB85C51091}" destId="{82CA0E6A-20FD-4912-AF3E-CEFD6588CD55}" srcOrd="3" destOrd="0" presId="urn:microsoft.com/office/officeart/2005/8/layout/orgChart1"/>
    <dgm:cxn modelId="{78F0ACDB-74EB-4CC7-A3BC-C0621F0DA412}" type="presParOf" srcId="{82CA0E6A-20FD-4912-AF3E-CEFD6588CD55}" destId="{D7AF27EA-E1D7-4484-A4B8-12CC52380704}" srcOrd="0" destOrd="0" presId="urn:microsoft.com/office/officeart/2005/8/layout/orgChart1"/>
    <dgm:cxn modelId="{0D433A47-8187-4B6B-8AE2-DA784EBEFFBB}" type="presParOf" srcId="{D7AF27EA-E1D7-4484-A4B8-12CC52380704}" destId="{51864829-37D7-4C7A-8467-E7FC28EB68A3}" srcOrd="0" destOrd="0" presId="urn:microsoft.com/office/officeart/2005/8/layout/orgChart1"/>
    <dgm:cxn modelId="{4D5EA3A6-2B64-459D-A025-579BDBE71FD7}" type="presParOf" srcId="{D7AF27EA-E1D7-4484-A4B8-12CC52380704}" destId="{343496EB-6747-424B-9DFC-86992E8F7623}" srcOrd="1" destOrd="0" presId="urn:microsoft.com/office/officeart/2005/8/layout/orgChart1"/>
    <dgm:cxn modelId="{AE13413D-A71B-4B45-A10C-D807AFA34C57}" type="presParOf" srcId="{82CA0E6A-20FD-4912-AF3E-CEFD6588CD55}" destId="{6BCDF704-2EF5-4D08-8157-91992AE31B56}" srcOrd="1" destOrd="0" presId="urn:microsoft.com/office/officeart/2005/8/layout/orgChart1"/>
    <dgm:cxn modelId="{6C7C8FD3-E64C-4B8F-BE1E-9B7953A02A7E}" type="presParOf" srcId="{82CA0E6A-20FD-4912-AF3E-CEFD6588CD55}" destId="{2EF9FF2D-48CA-49AE-A1DA-CBEA6F944F46}" srcOrd="2" destOrd="0" presId="urn:microsoft.com/office/officeart/2005/8/layout/orgChart1"/>
    <dgm:cxn modelId="{2B9B5509-2114-4A87-AC17-5AF35F4CE40B}" type="presParOf" srcId="{CADCE13A-6F26-474D-88C8-F9DB85C51091}" destId="{8F3B814F-6938-4ECB-97E7-62C9B66F3988}" srcOrd="4" destOrd="0" presId="urn:microsoft.com/office/officeart/2005/8/layout/orgChart1"/>
    <dgm:cxn modelId="{284EEDC0-65FE-4404-8142-509FCA7ACE79}" type="presParOf" srcId="{CADCE13A-6F26-474D-88C8-F9DB85C51091}" destId="{8EFD70A3-7EE7-498E-AB69-DFC48C65FF9D}" srcOrd="5" destOrd="0" presId="urn:microsoft.com/office/officeart/2005/8/layout/orgChart1"/>
    <dgm:cxn modelId="{671774F0-60E7-4E36-9084-E93F9A51946C}" type="presParOf" srcId="{8EFD70A3-7EE7-498E-AB69-DFC48C65FF9D}" destId="{793322D7-9DD5-4304-824B-6C053FCA72F5}" srcOrd="0" destOrd="0" presId="urn:microsoft.com/office/officeart/2005/8/layout/orgChart1"/>
    <dgm:cxn modelId="{F5051212-EC89-4E6F-9FC4-92AA3897208A}" type="presParOf" srcId="{793322D7-9DD5-4304-824B-6C053FCA72F5}" destId="{8DD6A3BE-8CB7-439D-90B2-C05BFA372EB1}" srcOrd="0" destOrd="0" presId="urn:microsoft.com/office/officeart/2005/8/layout/orgChart1"/>
    <dgm:cxn modelId="{03BFE49C-268F-4EF9-B98A-250345E7E13E}" type="presParOf" srcId="{793322D7-9DD5-4304-824B-6C053FCA72F5}" destId="{422AA7F5-3016-424A-9FEC-33005F43207F}" srcOrd="1" destOrd="0" presId="urn:microsoft.com/office/officeart/2005/8/layout/orgChart1"/>
    <dgm:cxn modelId="{45671BD6-DE0D-4FC6-B568-752A3786AEC8}" type="presParOf" srcId="{8EFD70A3-7EE7-498E-AB69-DFC48C65FF9D}" destId="{64470B6A-6E88-4FA2-BBC9-B6BEC901A477}" srcOrd="1" destOrd="0" presId="urn:microsoft.com/office/officeart/2005/8/layout/orgChart1"/>
    <dgm:cxn modelId="{3F4C5704-C839-4B8B-B32E-2D675C1DFAAC}" type="presParOf" srcId="{8EFD70A3-7EE7-498E-AB69-DFC48C65FF9D}" destId="{464B1782-4836-47C7-9B67-F9CB70FDE57C}" srcOrd="2" destOrd="0" presId="urn:microsoft.com/office/officeart/2005/8/layout/orgChart1"/>
    <dgm:cxn modelId="{343C0238-ED81-4640-A394-FCDA8BE7A31B}" type="presParOf" srcId="{8BAB0B16-AB5A-4C2D-A02A-9758D59CD9A9}" destId="{97CA975D-8B4C-46A1-B13E-DD4F3654784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9D53B-399B-41FD-9777-A6A4731DDF63}">
      <dsp:nvSpPr>
        <dsp:cNvPr id="0" name=""/>
        <dsp:cNvSpPr/>
      </dsp:nvSpPr>
      <dsp:spPr>
        <a:xfrm>
          <a:off x="0" y="1767129"/>
          <a:ext cx="8128000" cy="2091375"/>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smtClean="0">
              <a:latin typeface="Times New Roman" panose="02020603050405020304" pitchFamily="18" charset="0"/>
              <a:cs typeface="Times New Roman" panose="02020603050405020304" pitchFamily="18" charset="0"/>
            </a:rPr>
            <a:t>10-MAVZU. I</a:t>
          </a:r>
          <a:r>
            <a:rPr lang="uz-Cyrl-UZ" sz="4000" b="1" kern="1200" dirty="0" smtClean="0">
              <a:latin typeface="Times New Roman" panose="02020603050405020304" pitchFamily="18" charset="0"/>
              <a:cs typeface="Times New Roman" panose="02020603050405020304" pitchFamily="18" charset="0"/>
            </a:rPr>
            <a:t>LM</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Y TADQ</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QOT METOD</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DA TUSHUN</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SH VA TUSHUNT</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R</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SH MUAMMOS</a:t>
          </a:r>
          <a:r>
            <a:rPr lang="en-US" sz="4000" b="1" kern="1200" dirty="0" smtClean="0">
              <a:latin typeface="Times New Roman" panose="02020603050405020304" pitchFamily="18" charset="0"/>
              <a:cs typeface="Times New Roman" panose="02020603050405020304" pitchFamily="18" charset="0"/>
            </a:rPr>
            <a:t>I</a:t>
          </a:r>
          <a:endParaRPr lang="ru-RU" sz="4000" b="1" kern="1200" dirty="0">
            <a:latin typeface="Times New Roman" pitchFamily="18" charset="0"/>
            <a:cs typeface="Times New Roman" pitchFamily="18" charset="0"/>
          </a:endParaRPr>
        </a:p>
      </dsp:txBody>
      <dsp:txXfrm>
        <a:off x="102093" y="1869222"/>
        <a:ext cx="7923814" cy="1887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83CF5-AA5F-4A8C-AA74-BE96D79C19F7}" type="datetimeFigureOut">
              <a:rPr lang="ru-RU" smtClean="0"/>
              <a:t>31.01.2022</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F6661-0211-4514-94B3-B7B4777EAB28}" type="slidenum">
              <a:rPr lang="ru-RU" smtClean="0"/>
              <a:t>‹#›</a:t>
            </a:fld>
            <a:endParaRPr lang="ru-RU"/>
          </a:p>
        </p:txBody>
      </p:sp>
    </p:spTree>
    <p:extLst>
      <p:ext uri="{BB962C8B-B14F-4D97-AF65-F5344CB8AC3E}">
        <p14:creationId xmlns:p14="http://schemas.microsoft.com/office/powerpoint/2010/main" val="2816594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092D9B6E-76A8-41A9-BE96-BA24BA7981D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 xmlns:a16="http://schemas.microsoft.com/office/drawing/2014/main" id="{F59BC48C-E3EC-4A57-BED1-DDF659AE5D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 xmlns:a16="http://schemas.microsoft.com/office/drawing/2014/main" id="{D0CE0C83-808B-4417-BB88-E51A56C8CA8A}"/>
              </a:ext>
            </a:extLst>
          </p:cNvPr>
          <p:cNvSpPr>
            <a:spLocks noGrp="1"/>
          </p:cNvSpPr>
          <p:nvPr>
            <p:ph type="dt" sz="half" idx="10"/>
          </p:nvPr>
        </p:nvSpPr>
        <p:spPr/>
        <p:txBody>
          <a:bodyPr/>
          <a:lstStyle/>
          <a:p>
            <a:fld id="{AA72AACB-8315-4BB8-ABF9-2AE44AD28148}" type="datetimeFigureOut">
              <a:rPr lang="ru-RU" smtClean="0"/>
              <a:t>31.01.2022</a:t>
            </a:fld>
            <a:endParaRPr lang="ru-RU"/>
          </a:p>
        </p:txBody>
      </p:sp>
      <p:sp>
        <p:nvSpPr>
          <p:cNvPr id="5" name="Нижний колонтитул 4">
            <a:extLst>
              <a:ext uri="{FF2B5EF4-FFF2-40B4-BE49-F238E27FC236}">
                <a16:creationId xmlns="" xmlns:a16="http://schemas.microsoft.com/office/drawing/2014/main" id="{2C8A32FA-90D4-4613-A071-3FD594D60F2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51720F6F-A2CD-43D1-A7DD-30C6788A95F8}"/>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1518499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655AB1C-BBC9-49C7-9665-254C9252B3B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 xmlns:a16="http://schemas.microsoft.com/office/drawing/2014/main" id="{B222F026-0FA4-40B3-BEA3-CF0C2039CA5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CE02296D-9D1F-422C-84D1-F9D8FB899624}"/>
              </a:ext>
            </a:extLst>
          </p:cNvPr>
          <p:cNvSpPr>
            <a:spLocks noGrp="1"/>
          </p:cNvSpPr>
          <p:nvPr>
            <p:ph type="dt" sz="half" idx="10"/>
          </p:nvPr>
        </p:nvSpPr>
        <p:spPr/>
        <p:txBody>
          <a:bodyPr/>
          <a:lstStyle/>
          <a:p>
            <a:fld id="{AA72AACB-8315-4BB8-ABF9-2AE44AD28148}" type="datetimeFigureOut">
              <a:rPr lang="ru-RU" smtClean="0"/>
              <a:t>31.01.2022</a:t>
            </a:fld>
            <a:endParaRPr lang="ru-RU"/>
          </a:p>
        </p:txBody>
      </p:sp>
      <p:sp>
        <p:nvSpPr>
          <p:cNvPr id="5" name="Нижний колонтитул 4">
            <a:extLst>
              <a:ext uri="{FF2B5EF4-FFF2-40B4-BE49-F238E27FC236}">
                <a16:creationId xmlns="" xmlns:a16="http://schemas.microsoft.com/office/drawing/2014/main" id="{3A029AD8-55D6-478D-B554-5BEEC8B00AC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1ABF697B-B545-4126-85E4-6E242CB1259D}"/>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2727966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 xmlns:a16="http://schemas.microsoft.com/office/drawing/2014/main" id="{3EAD99FA-3EBC-4086-B8A0-3924EDE5CF9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 xmlns:a16="http://schemas.microsoft.com/office/drawing/2014/main" id="{A23F0CA8-B2E7-4AA9-884E-7ABE410F6F0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C56C518E-3CDA-4E09-AE5E-C9E2DE07F95D}"/>
              </a:ext>
            </a:extLst>
          </p:cNvPr>
          <p:cNvSpPr>
            <a:spLocks noGrp="1"/>
          </p:cNvSpPr>
          <p:nvPr>
            <p:ph type="dt" sz="half" idx="10"/>
          </p:nvPr>
        </p:nvSpPr>
        <p:spPr/>
        <p:txBody>
          <a:bodyPr/>
          <a:lstStyle/>
          <a:p>
            <a:fld id="{AA72AACB-8315-4BB8-ABF9-2AE44AD28148}" type="datetimeFigureOut">
              <a:rPr lang="ru-RU" smtClean="0"/>
              <a:t>31.01.2022</a:t>
            </a:fld>
            <a:endParaRPr lang="ru-RU"/>
          </a:p>
        </p:txBody>
      </p:sp>
      <p:sp>
        <p:nvSpPr>
          <p:cNvPr id="5" name="Нижний колонтитул 4">
            <a:extLst>
              <a:ext uri="{FF2B5EF4-FFF2-40B4-BE49-F238E27FC236}">
                <a16:creationId xmlns="" xmlns:a16="http://schemas.microsoft.com/office/drawing/2014/main" id="{0E91DF64-C439-4CB9-AE93-9753EFB266D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2CA12B3C-F955-4E2E-81E7-FF44FA94A3AB}"/>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3548413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9" name="Google Shape;19;p5"/>
          <p:cNvSpPr txBox="1">
            <a:spLocks noGrp="1"/>
          </p:cNvSpPr>
          <p:nvPr>
            <p:ph type="title"/>
          </p:nvPr>
        </p:nvSpPr>
        <p:spPr>
          <a:xfrm>
            <a:off x="2171033" y="1081067"/>
            <a:ext cx="7850000" cy="5940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0" name="Google Shape;20;p5"/>
          <p:cNvSpPr txBox="1">
            <a:spLocks noGrp="1"/>
          </p:cNvSpPr>
          <p:nvPr>
            <p:ph type="body" idx="1"/>
          </p:nvPr>
        </p:nvSpPr>
        <p:spPr>
          <a:xfrm>
            <a:off x="2171033" y="1905100"/>
            <a:ext cx="7850000" cy="38784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gt;"/>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1" name="Google Shape;21;p5"/>
          <p:cNvSpPr txBox="1">
            <a:spLocks noGrp="1"/>
          </p:cNvSpPr>
          <p:nvPr>
            <p:ph type="sldNum" idx="12"/>
          </p:nvPr>
        </p:nvSpPr>
        <p:spPr>
          <a:xfrm>
            <a:off x="5730200" y="6195733"/>
            <a:ext cx="731600" cy="662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5228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0185710-9FFB-4C71-A875-9CBC7FE82FD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 xmlns:a16="http://schemas.microsoft.com/office/drawing/2014/main" id="{20B8A979-FA2A-4AF9-BEB3-1EC39DA978B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09135057-2F80-4E89-A6AC-4B3DD71E99C1}"/>
              </a:ext>
            </a:extLst>
          </p:cNvPr>
          <p:cNvSpPr>
            <a:spLocks noGrp="1"/>
          </p:cNvSpPr>
          <p:nvPr>
            <p:ph type="dt" sz="half" idx="10"/>
          </p:nvPr>
        </p:nvSpPr>
        <p:spPr/>
        <p:txBody>
          <a:bodyPr/>
          <a:lstStyle/>
          <a:p>
            <a:fld id="{AA72AACB-8315-4BB8-ABF9-2AE44AD28148}" type="datetimeFigureOut">
              <a:rPr lang="ru-RU" smtClean="0"/>
              <a:t>31.01.2022</a:t>
            </a:fld>
            <a:endParaRPr lang="ru-RU"/>
          </a:p>
        </p:txBody>
      </p:sp>
      <p:sp>
        <p:nvSpPr>
          <p:cNvPr id="5" name="Нижний колонтитул 4">
            <a:extLst>
              <a:ext uri="{FF2B5EF4-FFF2-40B4-BE49-F238E27FC236}">
                <a16:creationId xmlns="" xmlns:a16="http://schemas.microsoft.com/office/drawing/2014/main" id="{3C5364D1-B41F-4DE5-BFDD-91FF5D2E8C4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43BF479B-6D25-4135-B1A7-ED79BBD16C19}"/>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238531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1DE8E01-6E0F-44DC-882E-25595C2B798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 xmlns:a16="http://schemas.microsoft.com/office/drawing/2014/main" id="{03B95B19-E520-4863-BF9A-9BBB546786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 xmlns:a16="http://schemas.microsoft.com/office/drawing/2014/main" id="{21B50EA1-CC4B-445C-A6FC-1FFCD5D3AF34}"/>
              </a:ext>
            </a:extLst>
          </p:cNvPr>
          <p:cNvSpPr>
            <a:spLocks noGrp="1"/>
          </p:cNvSpPr>
          <p:nvPr>
            <p:ph type="dt" sz="half" idx="10"/>
          </p:nvPr>
        </p:nvSpPr>
        <p:spPr/>
        <p:txBody>
          <a:bodyPr/>
          <a:lstStyle/>
          <a:p>
            <a:fld id="{AA72AACB-8315-4BB8-ABF9-2AE44AD28148}" type="datetimeFigureOut">
              <a:rPr lang="ru-RU" smtClean="0"/>
              <a:t>31.01.2022</a:t>
            </a:fld>
            <a:endParaRPr lang="ru-RU"/>
          </a:p>
        </p:txBody>
      </p:sp>
      <p:sp>
        <p:nvSpPr>
          <p:cNvPr id="5" name="Нижний колонтитул 4">
            <a:extLst>
              <a:ext uri="{FF2B5EF4-FFF2-40B4-BE49-F238E27FC236}">
                <a16:creationId xmlns="" xmlns:a16="http://schemas.microsoft.com/office/drawing/2014/main" id="{53B7C911-3CD1-4522-B64A-460F78C3368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D20CCFCE-FCA7-48C3-9C91-932FE8B288E4}"/>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3337573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5B5192CC-EC97-494E-B113-83DEED3D8A9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 xmlns:a16="http://schemas.microsoft.com/office/drawing/2014/main" id="{7163E695-5190-4D2C-B421-DC3BA0EC548A}"/>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 xmlns:a16="http://schemas.microsoft.com/office/drawing/2014/main" id="{30E0B61B-A69E-4783-AB5C-E0D0A507711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 xmlns:a16="http://schemas.microsoft.com/office/drawing/2014/main" id="{D2D71BF7-21F4-44AA-9C4E-95E086335B87}"/>
              </a:ext>
            </a:extLst>
          </p:cNvPr>
          <p:cNvSpPr>
            <a:spLocks noGrp="1"/>
          </p:cNvSpPr>
          <p:nvPr>
            <p:ph type="dt" sz="half" idx="10"/>
          </p:nvPr>
        </p:nvSpPr>
        <p:spPr/>
        <p:txBody>
          <a:bodyPr/>
          <a:lstStyle/>
          <a:p>
            <a:fld id="{AA72AACB-8315-4BB8-ABF9-2AE44AD28148}" type="datetimeFigureOut">
              <a:rPr lang="ru-RU" smtClean="0"/>
              <a:t>31.01.2022</a:t>
            </a:fld>
            <a:endParaRPr lang="ru-RU"/>
          </a:p>
        </p:txBody>
      </p:sp>
      <p:sp>
        <p:nvSpPr>
          <p:cNvPr id="6" name="Нижний колонтитул 5">
            <a:extLst>
              <a:ext uri="{FF2B5EF4-FFF2-40B4-BE49-F238E27FC236}">
                <a16:creationId xmlns="" xmlns:a16="http://schemas.microsoft.com/office/drawing/2014/main" id="{0C14D7FC-C3F5-45CA-A9E4-FC286613468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0639B93F-C6A5-4A7E-AEE1-D7982C2BC826}"/>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98175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2FB5013-70AE-43D4-8F3E-C2CE5F07C9E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 xmlns:a16="http://schemas.microsoft.com/office/drawing/2014/main" id="{A52FE4EE-81DF-40CE-B14F-3CB1F40264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 xmlns:a16="http://schemas.microsoft.com/office/drawing/2014/main" id="{FFAC7830-DE30-40B6-94A6-BDC54F71E68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 xmlns:a16="http://schemas.microsoft.com/office/drawing/2014/main" id="{85752AA0-9DC7-4227-A91E-E78939B41E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 xmlns:a16="http://schemas.microsoft.com/office/drawing/2014/main" id="{661328D7-A354-4BA8-9D17-4761A7E3B01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 xmlns:a16="http://schemas.microsoft.com/office/drawing/2014/main" id="{33BF643E-83F8-4267-8106-DCA20C9FE093}"/>
              </a:ext>
            </a:extLst>
          </p:cNvPr>
          <p:cNvSpPr>
            <a:spLocks noGrp="1"/>
          </p:cNvSpPr>
          <p:nvPr>
            <p:ph type="dt" sz="half" idx="10"/>
          </p:nvPr>
        </p:nvSpPr>
        <p:spPr/>
        <p:txBody>
          <a:bodyPr/>
          <a:lstStyle/>
          <a:p>
            <a:fld id="{AA72AACB-8315-4BB8-ABF9-2AE44AD28148}" type="datetimeFigureOut">
              <a:rPr lang="ru-RU" smtClean="0"/>
              <a:t>31.01.2022</a:t>
            </a:fld>
            <a:endParaRPr lang="ru-RU"/>
          </a:p>
        </p:txBody>
      </p:sp>
      <p:sp>
        <p:nvSpPr>
          <p:cNvPr id="8" name="Нижний колонтитул 7">
            <a:extLst>
              <a:ext uri="{FF2B5EF4-FFF2-40B4-BE49-F238E27FC236}">
                <a16:creationId xmlns="" xmlns:a16="http://schemas.microsoft.com/office/drawing/2014/main" id="{F33AFBDA-8601-42C3-9AE2-93D8DF413D23}"/>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 xmlns:a16="http://schemas.microsoft.com/office/drawing/2014/main" id="{EACD2C32-4925-45A9-9A2A-C6EC04DC9974}"/>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967626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C8E1767-2537-4B26-9C2B-FAE3C21AE82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 xmlns:a16="http://schemas.microsoft.com/office/drawing/2014/main" id="{9B9E60FD-5B4E-409C-9AF6-DF57B1D50EA8}"/>
              </a:ext>
            </a:extLst>
          </p:cNvPr>
          <p:cNvSpPr>
            <a:spLocks noGrp="1"/>
          </p:cNvSpPr>
          <p:nvPr>
            <p:ph type="dt" sz="half" idx="10"/>
          </p:nvPr>
        </p:nvSpPr>
        <p:spPr/>
        <p:txBody>
          <a:bodyPr/>
          <a:lstStyle/>
          <a:p>
            <a:fld id="{AA72AACB-8315-4BB8-ABF9-2AE44AD28148}" type="datetimeFigureOut">
              <a:rPr lang="ru-RU" smtClean="0"/>
              <a:t>31.01.2022</a:t>
            </a:fld>
            <a:endParaRPr lang="ru-RU"/>
          </a:p>
        </p:txBody>
      </p:sp>
      <p:sp>
        <p:nvSpPr>
          <p:cNvPr id="4" name="Нижний колонтитул 3">
            <a:extLst>
              <a:ext uri="{FF2B5EF4-FFF2-40B4-BE49-F238E27FC236}">
                <a16:creationId xmlns="" xmlns:a16="http://schemas.microsoft.com/office/drawing/2014/main" id="{AF1CC4BF-ECFB-442D-8B6D-403978BE778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 xmlns:a16="http://schemas.microsoft.com/office/drawing/2014/main" id="{7EF4DF01-D0F7-462D-94CE-5D95119DE05E}"/>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43711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 xmlns:a16="http://schemas.microsoft.com/office/drawing/2014/main" id="{5EA44802-D820-4C9A-831B-42BE8E5AA677}"/>
              </a:ext>
            </a:extLst>
          </p:cNvPr>
          <p:cNvSpPr>
            <a:spLocks noGrp="1"/>
          </p:cNvSpPr>
          <p:nvPr>
            <p:ph type="dt" sz="half" idx="10"/>
          </p:nvPr>
        </p:nvSpPr>
        <p:spPr/>
        <p:txBody>
          <a:bodyPr/>
          <a:lstStyle/>
          <a:p>
            <a:fld id="{AA72AACB-8315-4BB8-ABF9-2AE44AD28148}" type="datetimeFigureOut">
              <a:rPr lang="ru-RU" smtClean="0"/>
              <a:t>31.01.2022</a:t>
            </a:fld>
            <a:endParaRPr lang="ru-RU"/>
          </a:p>
        </p:txBody>
      </p:sp>
      <p:sp>
        <p:nvSpPr>
          <p:cNvPr id="3" name="Нижний колонтитул 2">
            <a:extLst>
              <a:ext uri="{FF2B5EF4-FFF2-40B4-BE49-F238E27FC236}">
                <a16:creationId xmlns="" xmlns:a16="http://schemas.microsoft.com/office/drawing/2014/main" id="{00B378EE-D7F9-45BB-9E4D-DCDEA0886CE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 xmlns:a16="http://schemas.microsoft.com/office/drawing/2014/main" id="{10D0E595-DEBD-420A-995F-854BC7C50009}"/>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1643756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FFC46CA5-7DB3-44BA-A512-F8A507E6DD9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 xmlns:a16="http://schemas.microsoft.com/office/drawing/2014/main" id="{7E0ED34C-EFEC-4A68-A728-DD919D0174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 xmlns:a16="http://schemas.microsoft.com/office/drawing/2014/main" id="{74BBEA8A-F785-42F1-BB18-C33ECE79A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 xmlns:a16="http://schemas.microsoft.com/office/drawing/2014/main" id="{93EDFAD7-0CE3-433A-BF36-4E5CAA4A9687}"/>
              </a:ext>
            </a:extLst>
          </p:cNvPr>
          <p:cNvSpPr>
            <a:spLocks noGrp="1"/>
          </p:cNvSpPr>
          <p:nvPr>
            <p:ph type="dt" sz="half" idx="10"/>
          </p:nvPr>
        </p:nvSpPr>
        <p:spPr/>
        <p:txBody>
          <a:bodyPr/>
          <a:lstStyle/>
          <a:p>
            <a:fld id="{AA72AACB-8315-4BB8-ABF9-2AE44AD28148}" type="datetimeFigureOut">
              <a:rPr lang="ru-RU" smtClean="0"/>
              <a:t>31.01.2022</a:t>
            </a:fld>
            <a:endParaRPr lang="ru-RU"/>
          </a:p>
        </p:txBody>
      </p:sp>
      <p:sp>
        <p:nvSpPr>
          <p:cNvPr id="6" name="Нижний колонтитул 5">
            <a:extLst>
              <a:ext uri="{FF2B5EF4-FFF2-40B4-BE49-F238E27FC236}">
                <a16:creationId xmlns="" xmlns:a16="http://schemas.microsoft.com/office/drawing/2014/main" id="{064D92E7-2422-4098-ABB9-C91B6EDB6BB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49627560-D011-42BF-B253-BDC99E46C484}"/>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131950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1C5E385-4B85-4769-8BC5-42AEAA708F5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 xmlns:a16="http://schemas.microsoft.com/office/drawing/2014/main" id="{62142EA8-1CF1-45EC-82BE-917A6FEAF7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 xmlns:a16="http://schemas.microsoft.com/office/drawing/2014/main" id="{DA671E88-AB91-4B48-A727-3C5A75593A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 xmlns:a16="http://schemas.microsoft.com/office/drawing/2014/main" id="{63B76111-CCAD-4B01-872A-C644D5C1EC46}"/>
              </a:ext>
            </a:extLst>
          </p:cNvPr>
          <p:cNvSpPr>
            <a:spLocks noGrp="1"/>
          </p:cNvSpPr>
          <p:nvPr>
            <p:ph type="dt" sz="half" idx="10"/>
          </p:nvPr>
        </p:nvSpPr>
        <p:spPr/>
        <p:txBody>
          <a:bodyPr/>
          <a:lstStyle/>
          <a:p>
            <a:fld id="{AA72AACB-8315-4BB8-ABF9-2AE44AD28148}" type="datetimeFigureOut">
              <a:rPr lang="ru-RU" smtClean="0"/>
              <a:t>31.01.2022</a:t>
            </a:fld>
            <a:endParaRPr lang="ru-RU"/>
          </a:p>
        </p:txBody>
      </p:sp>
      <p:sp>
        <p:nvSpPr>
          <p:cNvPr id="6" name="Нижний колонтитул 5">
            <a:extLst>
              <a:ext uri="{FF2B5EF4-FFF2-40B4-BE49-F238E27FC236}">
                <a16:creationId xmlns="" xmlns:a16="http://schemas.microsoft.com/office/drawing/2014/main" id="{60650C00-E84C-4BE1-A716-11BD76095A9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AE1A9F25-F801-401C-B7AE-E4C1ECB11643}"/>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1684265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B02F0DEE-A72E-481F-8FA8-8E4AF5D4BE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 xmlns:a16="http://schemas.microsoft.com/office/drawing/2014/main" id="{C27E861D-A297-48DE-BA3A-D334F7E268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A43845D6-C396-4C84-B47E-CBF60998F8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2AACB-8315-4BB8-ABF9-2AE44AD28148}" type="datetimeFigureOut">
              <a:rPr lang="ru-RU" smtClean="0"/>
              <a:t>31.01.2022</a:t>
            </a:fld>
            <a:endParaRPr lang="ru-RU"/>
          </a:p>
        </p:txBody>
      </p:sp>
      <p:sp>
        <p:nvSpPr>
          <p:cNvPr id="5" name="Нижний колонтитул 4">
            <a:extLst>
              <a:ext uri="{FF2B5EF4-FFF2-40B4-BE49-F238E27FC236}">
                <a16:creationId xmlns="" xmlns:a16="http://schemas.microsoft.com/office/drawing/2014/main" id="{A80328A7-F050-4C5E-8FF2-E15681B26D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 xmlns:a16="http://schemas.microsoft.com/office/drawing/2014/main" id="{F917A152-79D9-424B-B493-2E07150D94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0CEB5E-97F8-4B35-8C1F-8154FB2F6707}" type="slidenum">
              <a:rPr lang="ru-RU" smtClean="0"/>
              <a:t>‹#›</a:t>
            </a:fld>
            <a:endParaRPr lang="ru-RU"/>
          </a:p>
        </p:txBody>
      </p:sp>
    </p:spTree>
    <p:extLst>
      <p:ext uri="{BB962C8B-B14F-4D97-AF65-F5344CB8AC3E}">
        <p14:creationId xmlns:p14="http://schemas.microsoft.com/office/powerpoint/2010/main" val="90555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хема 3"/>
          <p:cNvGraphicFramePr/>
          <p:nvPr>
            <p:extLst>
              <p:ext uri="{D42A27DB-BD31-4B8C-83A1-F6EECF244321}">
                <p14:modId xmlns:p14="http://schemas.microsoft.com/office/powerpoint/2010/main" val="4142363104"/>
              </p:ext>
            </p:extLst>
          </p:nvPr>
        </p:nvGraphicFramePr>
        <p:xfrm>
          <a:off x="2063552" y="548680"/>
          <a:ext cx="81280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4319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Заголовок 1"/>
          <p:cNvSpPr>
            <a:spLocks noGrp="1"/>
          </p:cNvSpPr>
          <p:nvPr>
            <p:ph type="title"/>
          </p:nvPr>
        </p:nvSpPr>
        <p:spPr>
          <a:xfrm>
            <a:off x="4317168" y="365127"/>
            <a:ext cx="7036633" cy="1325563"/>
          </a:xfrm>
        </p:spPr>
        <p:txBody>
          <a:bodyPr/>
          <a:lstStyle/>
          <a:p>
            <a:r>
              <a:rPr lang="en-US" dirty="0" err="1" smtClean="0"/>
              <a:t>Tushuntirish</a:t>
            </a:r>
            <a:r>
              <a:rPr lang="en-US" dirty="0" smtClean="0"/>
              <a:t>.</a:t>
            </a:r>
            <a:endParaRPr lang="ru-RU" dirty="0"/>
          </a:p>
        </p:txBody>
      </p:sp>
      <p:sp>
        <p:nvSpPr>
          <p:cNvPr id="6" name="Объект 2"/>
          <p:cNvSpPr>
            <a:spLocks noGrp="1"/>
          </p:cNvSpPr>
          <p:nvPr>
            <p:ph sz="quarter" idx="4294967295"/>
          </p:nvPr>
        </p:nvSpPr>
        <p:spPr>
          <a:xfrm>
            <a:off x="2563316" y="1690688"/>
            <a:ext cx="9030325" cy="4351338"/>
          </a:xfrm>
          <a:prstGeom prst="rect">
            <a:avLst/>
          </a:prstGeom>
        </p:spPr>
        <p:txBody>
          <a:bodyPr>
            <a:noAutofit/>
          </a:bodyPr>
          <a:lstStyle/>
          <a:p>
            <a:pPr marL="0" indent="0" algn="just">
              <a:buNone/>
            </a:pPr>
            <a:r>
              <a:rPr lang="en-US" sz="2200" dirty="0" err="1" smtClean="0">
                <a:latin typeface="Times New Roman" panose="02020603050405020304" pitchFamily="18" charset="0"/>
                <a:cs typeface="Times New Roman" panose="02020603050405020304" pitchFamily="18" charset="0"/>
              </a:rPr>
              <a:t>Tushunish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bilan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bir</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qatorda</a:t>
            </a:r>
            <a:r>
              <a:rPr lang="en-US" sz="2200" dirty="0" smtClean="0">
                <a:latin typeface="Times New Roman" panose="02020603050405020304" pitchFamily="18" charset="0"/>
                <a:cs typeface="Times New Roman" panose="02020603050405020304" pitchFamily="18" charset="0"/>
              </a:rPr>
              <a:t>,  –  </a:t>
            </a:r>
            <a:r>
              <a:rPr lang="en-US" sz="2200" dirty="0" err="1" smtClean="0">
                <a:latin typeface="Times New Roman" panose="02020603050405020304" pitchFamily="18" charset="0"/>
                <a:cs typeface="Times New Roman" panose="02020603050405020304" pitchFamily="18" charset="0"/>
              </a:rPr>
              <a:t>tushuntirish</a:t>
            </a:r>
            <a:r>
              <a:rPr lang="en-US" sz="2200" dirty="0" smtClean="0">
                <a:latin typeface="Times New Roman" panose="02020603050405020304" pitchFamily="18" charset="0"/>
                <a:cs typeface="Times New Roman" panose="02020603050405020304" pitchFamily="18" charset="0"/>
              </a:rPr>
              <a:t>  ham  </a:t>
            </a:r>
            <a:r>
              <a:rPr lang="en-US" sz="2200" dirty="0" err="1" smtClean="0">
                <a:latin typeface="Times New Roman" panose="02020603050405020304" pitchFamily="18" charset="0"/>
                <a:cs typeface="Times New Roman" panose="02020603050405020304" pitchFamily="18" charset="0"/>
              </a:rPr>
              <a:t>mavjud</a:t>
            </a:r>
            <a:r>
              <a:rPr lang="en-US" sz="2200" dirty="0" smtClean="0">
                <a:latin typeface="Times New Roman" panose="02020603050405020304" pitchFamily="18" charset="0"/>
                <a:cs typeface="Times New Roman" panose="02020603050405020304" pitchFamily="18" charset="0"/>
              </a:rPr>
              <a:t>. </a:t>
            </a:r>
          </a:p>
          <a:p>
            <a:pPr marL="0" indent="0" algn="just">
              <a:buNone/>
            </a:pPr>
            <a:r>
              <a:rPr lang="en-US" sz="2200" dirty="0" err="1" smtClean="0">
                <a:latin typeface="Times New Roman" panose="02020603050405020304" pitchFamily="18" charset="0"/>
                <a:cs typeface="Times New Roman" panose="02020603050405020304" pitchFamily="18" charset="0"/>
              </a:rPr>
              <a:t>Tushuntirishning</a:t>
            </a:r>
            <a:r>
              <a:rPr lang="en-US" sz="2200" dirty="0" smtClean="0">
                <a:latin typeface="Times New Roman" panose="02020603050405020304" pitchFamily="18" charset="0"/>
                <a:cs typeface="Times New Roman" panose="02020603050405020304" pitchFamily="18" charset="0"/>
              </a:rPr>
              <a:t>  bosh  </a:t>
            </a:r>
            <a:r>
              <a:rPr lang="en-US" sz="2200" dirty="0" err="1" smtClean="0">
                <a:latin typeface="Times New Roman" panose="02020603050405020304" pitchFamily="18" charset="0"/>
                <a:cs typeface="Times New Roman" panose="02020603050405020304" pitchFamily="18" charset="0"/>
              </a:rPr>
              <a:t>maqsadi</a:t>
            </a:r>
            <a:r>
              <a:rPr lang="en-US" sz="2200" dirty="0" smtClean="0">
                <a:latin typeface="Times New Roman" panose="02020603050405020304" pitchFamily="18" charset="0"/>
                <a:cs typeface="Times New Roman" panose="02020603050405020304" pitchFamily="18" charset="0"/>
              </a:rPr>
              <a:t>  –  </a:t>
            </a:r>
            <a:r>
              <a:rPr lang="en-US" sz="2200" dirty="0" err="1" smtClean="0">
                <a:latin typeface="Times New Roman" panose="02020603050405020304" pitchFamily="18" charset="0"/>
                <a:cs typeface="Times New Roman" panose="02020603050405020304" pitchFamily="18" charset="0"/>
              </a:rPr>
              <a:t>o‘rganilayotgan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predmetning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mohiyatini</a:t>
            </a:r>
            <a:r>
              <a:rPr lang="en-US" sz="2200" dirty="0" smtClean="0">
                <a:latin typeface="Times New Roman" panose="02020603050405020304" pitchFamily="18" charset="0"/>
                <a:cs typeface="Times New Roman" panose="02020603050405020304" pitchFamily="18" charset="0"/>
              </a:rPr>
              <a:t>, </a:t>
            </a:r>
          </a:p>
          <a:p>
            <a:pPr marL="0" indent="0" algn="just">
              <a:buNone/>
            </a:pPr>
            <a:r>
              <a:rPr lang="en-US" sz="2200" dirty="0" err="1" smtClean="0">
                <a:latin typeface="Times New Roman" panose="02020603050405020304" pitchFamily="18" charset="0"/>
                <a:cs typeface="Times New Roman" panose="02020603050405020304" pitchFamily="18" charset="0"/>
              </a:rPr>
              <a:t>rivojlanish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sabablari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shartlari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manbalarini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harakat</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mexanizmlarini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aniqlashdan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iborat</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Tushuntirish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odatda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tavsiflash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bilan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chambarchas</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bog‘liq</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ilmiy</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bashoratning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negizini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tashkil</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etadi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SHuning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uchun</a:t>
            </a:r>
            <a:r>
              <a:rPr lang="en-US" sz="2200" dirty="0" smtClean="0">
                <a:latin typeface="Times New Roman" panose="02020603050405020304" pitchFamily="18" charset="0"/>
                <a:cs typeface="Times New Roman" panose="02020603050405020304" pitchFamily="18" charset="0"/>
              </a:rPr>
              <a:t> ham </a:t>
            </a:r>
            <a:r>
              <a:rPr lang="en-US" sz="2200" dirty="0" err="1" smtClean="0">
                <a:latin typeface="Times New Roman" panose="02020603050405020304" pitchFamily="18" charset="0"/>
                <a:cs typeface="Times New Roman" panose="02020603050405020304" pitchFamily="18" charset="0"/>
              </a:rPr>
              <a:t>tushuntirish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deganda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umumiy</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tarzda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muayyan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hodisani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umumlashtirishni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tushunish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mumkin</a:t>
            </a:r>
            <a:r>
              <a:rPr lang="en-US" sz="2200" dirty="0" smtClean="0">
                <a:latin typeface="Times New Roman" panose="02020603050405020304" pitchFamily="18" charset="0"/>
                <a:cs typeface="Times New Roman" panose="02020603050405020304" pitchFamily="18" charset="0"/>
              </a:rPr>
              <a:t>. </a:t>
            </a:r>
          </a:p>
          <a:p>
            <a:pPr marL="0" indent="0" algn="just">
              <a:buNone/>
            </a:pPr>
            <a:r>
              <a:rPr lang="en-US" sz="2200" dirty="0" err="1" smtClean="0">
                <a:latin typeface="Times New Roman" panose="02020603050405020304" pitchFamily="18" charset="0"/>
                <a:cs typeface="Times New Roman" panose="02020603050405020304" pitchFamily="18" charset="0"/>
              </a:rPr>
              <a:t>Tushuntirish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ob’ektning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mohiyatini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ochib</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berish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bilan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birga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tushuntirishni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asoslashda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foydalanilgan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bilimlarga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aniqlik</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kiritish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ularni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rivojlantirishga</a:t>
            </a:r>
            <a:r>
              <a:rPr lang="en-US" sz="2200" dirty="0" smtClean="0">
                <a:latin typeface="Times New Roman" panose="02020603050405020304" pitchFamily="18" charset="0"/>
                <a:cs typeface="Times New Roman" panose="02020603050405020304" pitchFamily="18" charset="0"/>
              </a:rPr>
              <a:t> ham </a:t>
            </a:r>
            <a:r>
              <a:rPr lang="en-US" sz="2200" dirty="0" err="1" smtClean="0">
                <a:latin typeface="Times New Roman" panose="02020603050405020304" pitchFamily="18" charset="0"/>
                <a:cs typeface="Times New Roman" panose="02020603050405020304" pitchFamily="18" charset="0"/>
              </a:rPr>
              <a:t>ko‘maklashadi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Xullas</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tushuntirish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vazifalarini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hal</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qilish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ilmiy</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bilim</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uning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konseptual</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apparati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rivojlanishining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muhim</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stimulidir</a:t>
            </a:r>
            <a:r>
              <a:rPr lang="en-US" sz="2200" dirty="0" smtClean="0">
                <a:latin typeface="Times New Roman" panose="02020603050405020304" pitchFamily="18" charset="0"/>
                <a:cs typeface="Times New Roman" panose="02020603050405020304" pitchFamily="18" charset="0"/>
              </a:rPr>
              <a:t>. </a:t>
            </a:r>
            <a:endParaRPr lang="ru-RU"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504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178862"/>
          </a:xfrm>
        </p:spPr>
        <p:txBody>
          <a:bodyPr>
            <a:noAutofit/>
          </a:bodyPr>
          <a:lstStyle/>
          <a:p>
            <a:pPr algn="ctr"/>
            <a:r>
              <a:rPr lang="en-US" sz="4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Tushuntirish</a:t>
            </a:r>
            <a:r>
              <a:rPr lang="en-US" sz="4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va</a:t>
            </a:r>
            <a:r>
              <a:rPr lang="en-US" sz="4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tushunishning</a:t>
            </a:r>
            <a:r>
              <a:rPr lang="en-US" sz="4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o‘zaro</a:t>
            </a:r>
            <a:r>
              <a:rPr lang="en-US" sz="4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nisbati</a:t>
            </a:r>
            <a:r>
              <a:rPr lang="en-US" sz="4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ru-RU"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Объект 2"/>
          <p:cNvSpPr>
            <a:spLocks noGrp="1"/>
          </p:cNvSpPr>
          <p:nvPr>
            <p:ph sz="quarter" idx="4294967295"/>
          </p:nvPr>
        </p:nvSpPr>
        <p:spPr>
          <a:xfrm>
            <a:off x="838200" y="1825625"/>
            <a:ext cx="10515600" cy="4351338"/>
          </a:xfrm>
          <a:prstGeom prst="rect">
            <a:avLst/>
          </a:prstGeom>
        </p:spPr>
        <p:txBody>
          <a:bodyPr>
            <a:normAutofit/>
          </a:bodyPr>
          <a:lstStyle/>
          <a:p>
            <a:pPr marL="0" indent="0" algn="just">
              <a:buNone/>
            </a:pPr>
            <a:r>
              <a:rPr lang="en-US" sz="3200" dirty="0" err="1" smtClean="0"/>
              <a:t>Tushunish</a:t>
            </a:r>
            <a:r>
              <a:rPr lang="en-US" sz="3200" dirty="0" smtClean="0"/>
              <a:t> </a:t>
            </a:r>
            <a:r>
              <a:rPr lang="en-US" sz="3200" dirty="0" err="1" smtClean="0"/>
              <a:t>va</a:t>
            </a:r>
            <a:r>
              <a:rPr lang="en-US" sz="3200" dirty="0" smtClean="0"/>
              <a:t> </a:t>
            </a:r>
            <a:r>
              <a:rPr lang="en-US" sz="3200" dirty="0" err="1" smtClean="0"/>
              <a:t>tushuntirish</a:t>
            </a:r>
            <a:r>
              <a:rPr lang="en-US" sz="3200" dirty="0" smtClean="0"/>
              <a:t>  </a:t>
            </a:r>
            <a:r>
              <a:rPr lang="en-US" sz="3200" dirty="0" err="1" smtClean="0"/>
              <a:t>bir-biri</a:t>
            </a:r>
            <a:r>
              <a:rPr lang="en-US" sz="3200" dirty="0" smtClean="0"/>
              <a:t>  </a:t>
            </a:r>
            <a:r>
              <a:rPr lang="en-US" sz="3200" dirty="0" err="1" smtClean="0"/>
              <a:t>bilan</a:t>
            </a:r>
            <a:r>
              <a:rPr lang="en-US" sz="3200" dirty="0" smtClean="0"/>
              <a:t>  </a:t>
            </a:r>
            <a:r>
              <a:rPr lang="en-US" sz="3200" dirty="0" err="1" smtClean="0"/>
              <a:t>chambarchas</a:t>
            </a:r>
            <a:r>
              <a:rPr lang="en-US" sz="3200" dirty="0" smtClean="0"/>
              <a:t>  </a:t>
            </a:r>
            <a:r>
              <a:rPr lang="en-US" sz="3200" dirty="0" err="1" smtClean="0"/>
              <a:t>bog‘liq</a:t>
            </a:r>
            <a:r>
              <a:rPr lang="en-US" sz="3200" dirty="0" smtClean="0"/>
              <a:t>.  Ammo  </a:t>
            </a:r>
            <a:r>
              <a:rPr lang="en-US" sz="3200" dirty="0" err="1" smtClean="0"/>
              <a:t>tushunish</a:t>
            </a:r>
            <a:r>
              <a:rPr lang="en-US" sz="3200" dirty="0" smtClean="0"/>
              <a:t>  </a:t>
            </a:r>
            <a:r>
              <a:rPr lang="en-US" sz="3200" dirty="0" err="1" smtClean="0"/>
              <a:t>tushuntirishni</a:t>
            </a:r>
            <a:r>
              <a:rPr lang="en-US" sz="3200" dirty="0" smtClean="0"/>
              <a:t>,  </a:t>
            </a:r>
            <a:r>
              <a:rPr lang="en-US" sz="3200" dirty="0" err="1" smtClean="0"/>
              <a:t>ya’ni</a:t>
            </a:r>
            <a:r>
              <a:rPr lang="en-US" sz="3200" dirty="0" smtClean="0"/>
              <a:t>  </a:t>
            </a:r>
            <a:r>
              <a:rPr lang="en-US" sz="3200" dirty="0" err="1" smtClean="0"/>
              <a:t>o‘rganilayotgan</a:t>
            </a:r>
            <a:r>
              <a:rPr lang="en-US" sz="3200" dirty="0" smtClean="0"/>
              <a:t>  </a:t>
            </a:r>
            <a:r>
              <a:rPr lang="en-US" sz="3200" dirty="0" err="1" smtClean="0"/>
              <a:t>hodisani</a:t>
            </a:r>
            <a:r>
              <a:rPr lang="en-US" sz="3200" dirty="0" smtClean="0"/>
              <a:t>  </a:t>
            </a:r>
            <a:r>
              <a:rPr lang="en-US" sz="3200" dirty="0" err="1" smtClean="0"/>
              <a:t>qonunga</a:t>
            </a:r>
            <a:r>
              <a:rPr lang="en-US" sz="3200" dirty="0" smtClean="0"/>
              <a:t>  </a:t>
            </a:r>
            <a:r>
              <a:rPr lang="en-US" sz="3200" dirty="0" err="1" smtClean="0"/>
              <a:t>va</a:t>
            </a:r>
            <a:r>
              <a:rPr lang="en-US" sz="3200" dirty="0" smtClean="0"/>
              <a:t>  </a:t>
            </a:r>
            <a:r>
              <a:rPr lang="en-US" sz="3200" dirty="0" err="1" smtClean="0"/>
              <a:t>sababga</a:t>
            </a:r>
            <a:r>
              <a:rPr lang="en-US" sz="3200" dirty="0" smtClean="0"/>
              <a:t>  </a:t>
            </a:r>
            <a:r>
              <a:rPr lang="en-US" sz="3200" dirty="0" err="1" smtClean="0"/>
              <a:t>bog‘lashni</a:t>
            </a:r>
            <a:r>
              <a:rPr lang="en-US" sz="3200" dirty="0" smtClean="0"/>
              <a:t>  </a:t>
            </a:r>
            <a:r>
              <a:rPr lang="en-US" sz="3200" dirty="0" err="1" smtClean="0"/>
              <a:t>nazarda</a:t>
            </a:r>
            <a:r>
              <a:rPr lang="en-US" sz="3200" dirty="0" smtClean="0"/>
              <a:t>  </a:t>
            </a:r>
            <a:r>
              <a:rPr lang="en-US" sz="3200" dirty="0" err="1" smtClean="0"/>
              <a:t>tutmasligini</a:t>
            </a:r>
            <a:r>
              <a:rPr lang="en-US" sz="3200" dirty="0" smtClean="0"/>
              <a:t>  </a:t>
            </a:r>
            <a:r>
              <a:rPr lang="en-US" sz="3200" dirty="0" err="1" smtClean="0"/>
              <a:t>unutmaslik</a:t>
            </a:r>
            <a:r>
              <a:rPr lang="en-US" sz="3200" dirty="0" smtClean="0"/>
              <a:t>  </a:t>
            </a:r>
            <a:r>
              <a:rPr lang="en-US" sz="3200" dirty="0" err="1" smtClean="0"/>
              <a:t>kerak</a:t>
            </a:r>
            <a:r>
              <a:rPr lang="en-US" sz="3200" dirty="0" smtClean="0"/>
              <a:t>.  </a:t>
            </a:r>
            <a:r>
              <a:rPr lang="en-US" sz="3200" dirty="0" err="1" smtClean="0"/>
              <a:t>Bundan</a:t>
            </a:r>
            <a:r>
              <a:rPr lang="en-US" sz="3200" dirty="0" smtClean="0"/>
              <a:t>  </a:t>
            </a:r>
            <a:r>
              <a:rPr lang="en-US" sz="3200" dirty="0" err="1" smtClean="0"/>
              <a:t>tashqari</a:t>
            </a:r>
            <a:r>
              <a:rPr lang="en-US" sz="3200" dirty="0" smtClean="0"/>
              <a:t>,  </a:t>
            </a:r>
            <a:r>
              <a:rPr lang="en-US" sz="3200" dirty="0" err="1" smtClean="0"/>
              <a:t>tushunishni</a:t>
            </a:r>
            <a:r>
              <a:rPr lang="en-US" sz="3200" dirty="0" smtClean="0"/>
              <a:t>  </a:t>
            </a:r>
            <a:r>
              <a:rPr lang="en-US" sz="3200" dirty="0" err="1" smtClean="0"/>
              <a:t>tushuntirishga</a:t>
            </a:r>
            <a:r>
              <a:rPr lang="en-US" sz="3200" dirty="0" smtClean="0"/>
              <a:t>  </a:t>
            </a:r>
            <a:r>
              <a:rPr lang="en-US" sz="3200" dirty="0" err="1" smtClean="0"/>
              <a:t>qarama-qarshi</a:t>
            </a:r>
            <a:r>
              <a:rPr lang="en-US" sz="3200" dirty="0" smtClean="0"/>
              <a:t>  </a:t>
            </a:r>
            <a:r>
              <a:rPr lang="en-US" sz="3200" dirty="0" err="1" smtClean="0"/>
              <a:t>qo‘yish</a:t>
            </a:r>
            <a:r>
              <a:rPr lang="en-US" sz="3200" dirty="0" smtClean="0"/>
              <a:t>,  </a:t>
            </a:r>
            <a:r>
              <a:rPr lang="en-US" sz="3200" dirty="0" err="1" smtClean="0"/>
              <a:t>shuningdek</a:t>
            </a:r>
            <a:r>
              <a:rPr lang="en-US" sz="3200" dirty="0" smtClean="0"/>
              <a:t>  </a:t>
            </a:r>
            <a:r>
              <a:rPr lang="en-US" sz="3200" dirty="0" err="1" smtClean="0"/>
              <a:t>inson</a:t>
            </a:r>
            <a:r>
              <a:rPr lang="en-US" sz="3200" dirty="0" smtClean="0"/>
              <a:t>  </a:t>
            </a:r>
            <a:r>
              <a:rPr lang="en-US" sz="3200" dirty="0" err="1" smtClean="0"/>
              <a:t>bilish</a:t>
            </a:r>
            <a:r>
              <a:rPr lang="en-US" sz="3200" dirty="0" smtClean="0"/>
              <a:t>  </a:t>
            </a:r>
            <a:r>
              <a:rPr lang="en-US" sz="3200" dirty="0" err="1" smtClean="0"/>
              <a:t>faoliyatining</a:t>
            </a:r>
            <a:r>
              <a:rPr lang="en-US" sz="3200" dirty="0" smtClean="0"/>
              <a:t>  </a:t>
            </a:r>
            <a:r>
              <a:rPr lang="en-US" sz="3200" dirty="0" err="1" smtClean="0"/>
              <a:t>har</a:t>
            </a:r>
            <a:r>
              <a:rPr lang="en-US" sz="3200" dirty="0" smtClean="0"/>
              <a:t>  </a:t>
            </a:r>
            <a:r>
              <a:rPr lang="en-US" sz="3200" dirty="0" err="1" smtClean="0"/>
              <a:t>qanday</a:t>
            </a:r>
            <a:r>
              <a:rPr lang="en-US" sz="3200" dirty="0" smtClean="0"/>
              <a:t>  </a:t>
            </a:r>
            <a:r>
              <a:rPr lang="en-US" sz="3200" dirty="0" err="1" smtClean="0"/>
              <a:t>sohasida</a:t>
            </a:r>
            <a:r>
              <a:rPr lang="en-US" sz="3200" dirty="0" smtClean="0"/>
              <a:t>  </a:t>
            </a:r>
            <a:r>
              <a:rPr lang="en-US" sz="3200" dirty="0" err="1" smtClean="0"/>
              <a:t>faoliyat</a:t>
            </a:r>
            <a:r>
              <a:rPr lang="en-US" sz="3200" dirty="0" smtClean="0"/>
              <a:t>  </a:t>
            </a:r>
            <a:r>
              <a:rPr lang="en-US" sz="3200" dirty="0" err="1" smtClean="0"/>
              <a:t>ko‘rsatuvchi</a:t>
            </a:r>
            <a:r>
              <a:rPr lang="en-US" sz="3200" dirty="0" smtClean="0"/>
              <a:t>  </a:t>
            </a:r>
            <a:r>
              <a:rPr lang="en-US" sz="3200" dirty="0" err="1" smtClean="0"/>
              <a:t>va</a:t>
            </a:r>
            <a:r>
              <a:rPr lang="en-US" sz="3200" dirty="0" smtClean="0"/>
              <a:t>  </a:t>
            </a:r>
            <a:r>
              <a:rPr lang="en-US" sz="3200" dirty="0" err="1" smtClean="0"/>
              <a:t>bir-birini</a:t>
            </a:r>
            <a:r>
              <a:rPr lang="en-US" sz="3200" dirty="0" smtClean="0"/>
              <a:t>  </a:t>
            </a:r>
            <a:r>
              <a:rPr lang="en-US" sz="3200" dirty="0" err="1" smtClean="0"/>
              <a:t>to‘ldiruvchi</a:t>
            </a:r>
            <a:r>
              <a:rPr lang="en-US" sz="3200" dirty="0" smtClean="0"/>
              <a:t>  </a:t>
            </a:r>
            <a:r>
              <a:rPr lang="en-US" sz="3200" dirty="0" err="1" smtClean="0"/>
              <a:t>bu</a:t>
            </a:r>
            <a:r>
              <a:rPr lang="en-US" sz="3200" dirty="0" smtClean="0"/>
              <a:t>  </a:t>
            </a:r>
            <a:r>
              <a:rPr lang="en-US" sz="3200" dirty="0" err="1" smtClean="0"/>
              <a:t>ikki</a:t>
            </a:r>
            <a:r>
              <a:rPr lang="en-US" sz="3200" dirty="0" smtClean="0"/>
              <a:t>  </a:t>
            </a:r>
            <a:r>
              <a:rPr lang="en-US" sz="3200" dirty="0" err="1" smtClean="0"/>
              <a:t>tadqiqotlarni</a:t>
            </a:r>
            <a:r>
              <a:rPr lang="en-US" sz="3200" dirty="0" smtClean="0"/>
              <a:t>  </a:t>
            </a:r>
            <a:r>
              <a:rPr lang="en-US" sz="3200" dirty="0" err="1" smtClean="0"/>
              <a:t>bir-biridan</a:t>
            </a:r>
            <a:r>
              <a:rPr lang="en-US" sz="3200" dirty="0" smtClean="0"/>
              <a:t>  </a:t>
            </a:r>
            <a:r>
              <a:rPr lang="en-US" sz="3200" dirty="0" err="1" smtClean="0"/>
              <a:t>ajratish</a:t>
            </a:r>
            <a:r>
              <a:rPr lang="en-US" sz="3200" dirty="0" smtClean="0"/>
              <a:t>  </a:t>
            </a:r>
            <a:r>
              <a:rPr lang="en-US" sz="3200" dirty="0" err="1" smtClean="0"/>
              <a:t>mumkin</a:t>
            </a:r>
            <a:r>
              <a:rPr lang="en-US" sz="3200" dirty="0" smtClean="0"/>
              <a:t> </a:t>
            </a:r>
            <a:r>
              <a:rPr lang="en-US" sz="3200" dirty="0" err="1" smtClean="0"/>
              <a:t>emas</a:t>
            </a:r>
            <a:r>
              <a:rPr lang="en-US" sz="3200" dirty="0" smtClean="0"/>
              <a:t>. </a:t>
            </a:r>
            <a:endParaRPr lang="ru-RU" sz="3200" dirty="0"/>
          </a:p>
        </p:txBody>
      </p:sp>
    </p:spTree>
    <p:extLst>
      <p:ext uri="{BB962C8B-B14F-4D97-AF65-F5344CB8AC3E}">
        <p14:creationId xmlns:p14="http://schemas.microsoft.com/office/powerpoint/2010/main" val="358353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569627" y="659567"/>
            <a:ext cx="10784173" cy="5517396"/>
          </a:xfrm>
          <a:prstGeom prst="rect">
            <a:avLst/>
          </a:prstGeom>
        </p:spPr>
        <p:txBody>
          <a:bodyPr>
            <a:noAutofit/>
          </a:bodyPr>
          <a:lstStyle/>
          <a:p>
            <a:pPr marL="0" indent="0">
              <a:buNone/>
            </a:pPr>
            <a:r>
              <a:rPr lang="en-US" b="1" dirty="0" err="1" smtClean="0">
                <a:effectLst>
                  <a:outerShdw blurRad="38100" dist="38100" dir="2700000" algn="tl">
                    <a:srgbClr val="000000">
                      <a:alpha val="43137"/>
                    </a:srgbClr>
                  </a:outerShdw>
                </a:effectLst>
              </a:rPr>
              <a:t>Ularni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farqlab</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M.M.Baxtin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shunday</a:t>
            </a:r>
            <a:r>
              <a:rPr lang="en-US" b="1" dirty="0" smtClean="0">
                <a:effectLst>
                  <a:outerShdw blurRad="38100" dist="38100" dir="2700000" algn="tl">
                    <a:srgbClr val="000000">
                      <a:alpha val="43137"/>
                    </a:srgbClr>
                  </a:outerShdw>
                </a:effectLst>
              </a:rPr>
              <a:t> deb </a:t>
            </a:r>
            <a:r>
              <a:rPr lang="en-US" b="1" dirty="0" err="1" smtClean="0">
                <a:effectLst>
                  <a:outerShdw blurRad="38100" dist="38100" dir="2700000" algn="tl">
                    <a:srgbClr val="000000">
                      <a:alpha val="43137"/>
                    </a:srgbClr>
                  </a:outerShdw>
                </a:effectLst>
              </a:rPr>
              <a:t>yozgan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edi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Tushuntirishda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faqat</a:t>
            </a:r>
            <a:r>
              <a:rPr lang="en-US" b="1" dirty="0" smtClean="0">
                <a:effectLst>
                  <a:outerShdw blurRad="38100" dist="38100" dir="2700000" algn="tl">
                    <a:srgbClr val="000000">
                      <a:alpha val="43137"/>
                    </a:srgbClr>
                  </a:outerShdw>
                </a:effectLst>
              </a:rPr>
              <a:t> </a:t>
            </a:r>
          </a:p>
          <a:p>
            <a:pPr marL="0" indent="0">
              <a:buNone/>
            </a:pPr>
            <a:r>
              <a:rPr lang="en-US" b="1" dirty="0" err="1" smtClean="0">
                <a:effectLst>
                  <a:outerShdw blurRad="38100" dist="38100" dir="2700000" algn="tl">
                    <a:srgbClr val="000000">
                      <a:alpha val="43137"/>
                    </a:srgbClr>
                  </a:outerShdw>
                </a:effectLst>
              </a:rPr>
              <a:t>bir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ong</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bir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sub’ekt</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tushunishda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esa</a:t>
            </a:r>
            <a:r>
              <a:rPr lang="en-US" b="1" dirty="0" smtClean="0">
                <a:effectLst>
                  <a:outerShdw blurRad="38100" dist="38100" dir="2700000" algn="tl">
                    <a:srgbClr val="000000">
                      <a:alpha val="43137"/>
                    </a:srgbClr>
                  </a:outerShdw>
                </a:effectLst>
              </a:rPr>
              <a:t>  –  </a:t>
            </a:r>
            <a:r>
              <a:rPr lang="en-US" b="1" dirty="0" err="1" smtClean="0">
                <a:effectLst>
                  <a:outerShdw blurRad="38100" dist="38100" dir="2700000" algn="tl">
                    <a:srgbClr val="000000">
                      <a:alpha val="43137"/>
                    </a:srgbClr>
                  </a:outerShdw>
                </a:effectLst>
              </a:rPr>
              <a:t>ikki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ong</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ikki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sub’ekt</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qatnashadi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Ob’ektga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nisbatan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dialogik</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munosabat</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bo‘lishi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mumkin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emas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shuning</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uchun</a:t>
            </a:r>
            <a:r>
              <a:rPr lang="en-US" b="1" dirty="0" smtClean="0">
                <a:effectLst>
                  <a:outerShdw blurRad="38100" dist="38100" dir="2700000" algn="tl">
                    <a:srgbClr val="000000">
                      <a:alpha val="43137"/>
                    </a:srgbClr>
                  </a:outerShdw>
                </a:effectLst>
              </a:rPr>
              <a:t> ham </a:t>
            </a:r>
            <a:r>
              <a:rPr lang="en-US" b="1" dirty="0" err="1" smtClean="0">
                <a:effectLst>
                  <a:outerShdw blurRad="38100" dist="38100" dir="2700000" algn="tl">
                    <a:srgbClr val="000000">
                      <a:alpha val="43137"/>
                    </a:srgbClr>
                  </a:outerShdw>
                </a:effectLst>
              </a:rPr>
              <a:t>tushuntirish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dialogik</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jihatlarga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emas</a:t>
            </a:r>
            <a:r>
              <a:rPr lang="en-US" b="1" dirty="0" smtClean="0">
                <a:effectLst>
                  <a:outerShdw blurRad="38100" dist="38100" dir="2700000" algn="tl">
                    <a:srgbClr val="000000">
                      <a:alpha val="43137"/>
                    </a:srgbClr>
                  </a:outerShdw>
                </a:effectLst>
              </a:rPr>
              <a:t> (formal-</a:t>
            </a:r>
            <a:r>
              <a:rPr lang="en-US" b="1" dirty="0" err="1" smtClean="0">
                <a:effectLst>
                  <a:outerShdw blurRad="38100" dist="38100" dir="2700000" algn="tl">
                    <a:srgbClr val="000000">
                      <a:alpha val="43137"/>
                    </a:srgbClr>
                  </a:outerShdw>
                </a:effectLst>
              </a:rPr>
              <a:t>ritorik</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jihatdan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tashqari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har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doim</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ma’lum</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darajada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dialogik</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xususiyatga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ega</a:t>
            </a:r>
            <a:r>
              <a:rPr lang="en-US" b="1" dirty="0" smtClean="0">
                <a:effectLst>
                  <a:outerShdw blurRad="38100" dist="38100" dir="2700000" algn="tl">
                    <a:srgbClr val="000000">
                      <a:alpha val="43137"/>
                    </a:srgbClr>
                  </a:outerShdw>
                </a:effectLst>
              </a:rPr>
              <a:t>».</a:t>
            </a:r>
          </a:p>
          <a:p>
            <a:pPr marL="0" indent="0">
              <a:buNone/>
            </a:pPr>
            <a:r>
              <a:rPr lang="en-US" b="1" dirty="0" err="1" smtClean="0">
                <a:effectLst>
                  <a:outerShdw blurRad="38100" dist="38100" dir="2700000" algn="tl">
                    <a:srgbClr val="000000">
                      <a:alpha val="43137"/>
                    </a:srgbClr>
                  </a:outerShdw>
                </a:effectLst>
              </a:rPr>
              <a:t>Tushuntirish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talqin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qilish</a:t>
            </a:r>
            <a:r>
              <a:rPr lang="en-US" b="1" dirty="0" smtClean="0">
                <a:effectLst>
                  <a:outerShdw blurRad="38100" dist="38100" dir="2700000" algn="tl">
                    <a:srgbClr val="000000">
                      <a:alpha val="43137"/>
                    </a:srgbClr>
                  </a:outerShdw>
                </a:effectLst>
              </a:rPr>
              <a:t>)</a:t>
            </a:r>
            <a:r>
              <a:rPr lang="en-US" b="1" dirty="0" err="1" smtClean="0">
                <a:effectLst>
                  <a:outerShdw blurRad="38100" dist="38100" dir="2700000" algn="tl">
                    <a:srgbClr val="000000">
                      <a:alpha val="43137"/>
                    </a:srgbClr>
                  </a:outerShdw>
                </a:effectLst>
              </a:rPr>
              <a:t>ning</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o‘zaro</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nisbati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to‘g‘risida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so‘z</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yuritar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ekan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Vrigt</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mazkur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tushunchalarni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farqlagan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ma’qul</a:t>
            </a:r>
            <a:r>
              <a:rPr lang="en-US" b="1" dirty="0" smtClean="0">
                <a:effectLst>
                  <a:outerShdw blurRad="38100" dist="38100" dir="2700000" algn="tl">
                    <a:srgbClr val="000000">
                      <a:alpha val="43137"/>
                    </a:srgbClr>
                  </a:outerShdw>
                </a:effectLst>
              </a:rPr>
              <a:t>  deb  </a:t>
            </a:r>
            <a:r>
              <a:rPr lang="en-US" b="1" dirty="0" err="1" smtClean="0">
                <a:effectLst>
                  <a:outerShdw blurRad="38100" dist="38100" dir="2700000" algn="tl">
                    <a:srgbClr val="000000">
                      <a:alpha val="43137"/>
                    </a:srgbClr>
                  </a:outerShdw>
                </a:effectLst>
              </a:rPr>
              <a:t>ko‘rsatadi</a:t>
            </a:r>
            <a:r>
              <a:rPr lang="en-US" b="1" dirty="0" smtClean="0">
                <a:effectLst>
                  <a:outerShdw blurRad="38100" dist="38100" dir="2700000" algn="tl">
                    <a:srgbClr val="000000">
                      <a:alpha val="43137"/>
                    </a:srgbClr>
                  </a:outerShdw>
                </a:effectLst>
              </a:rPr>
              <a:t>.  Bu  </a:t>
            </a:r>
            <a:r>
              <a:rPr lang="en-US" b="1" dirty="0" err="1" smtClean="0">
                <a:effectLst>
                  <a:outerShdw blurRad="38100" dist="38100" dir="2700000" algn="tl">
                    <a:srgbClr val="000000">
                      <a:alpha val="43137"/>
                    </a:srgbClr>
                  </a:outerShdw>
                </a:effectLst>
              </a:rPr>
              <a:t>farqni</a:t>
            </a:r>
            <a:r>
              <a:rPr lang="en-US" b="1" dirty="0" smtClean="0">
                <a:effectLst>
                  <a:outerShdw blurRad="38100" dist="38100" dir="2700000" algn="tl">
                    <a:srgbClr val="000000">
                      <a:alpha val="43137"/>
                    </a:srgbClr>
                  </a:outerShdw>
                </a:effectLst>
              </a:rPr>
              <a:t>  u  </a:t>
            </a:r>
            <a:r>
              <a:rPr lang="en-US" b="1" dirty="0" err="1" smtClean="0">
                <a:effectLst>
                  <a:outerShdw blurRad="38100" dist="38100" dir="2700000" algn="tl">
                    <a:srgbClr val="000000">
                      <a:alpha val="43137"/>
                    </a:srgbClr>
                  </a:outerShdw>
                </a:effectLst>
              </a:rPr>
              <a:t>quyidagilarda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ko‘radi</a:t>
            </a:r>
            <a:r>
              <a:rPr lang="en-US" b="1" dirty="0" smtClean="0">
                <a:effectLst>
                  <a:outerShdw blurRad="38100" dist="38100" dir="2700000" algn="tl">
                    <a:srgbClr val="000000">
                      <a:alpha val="43137"/>
                    </a:srgbClr>
                  </a:outerShdw>
                </a:effectLst>
              </a:rPr>
              <a:t>:  «Bu  </a:t>
            </a:r>
            <a:r>
              <a:rPr lang="en-US" b="1" dirty="0" err="1" smtClean="0">
                <a:effectLst>
                  <a:outerShdw blurRad="38100" dist="38100" dir="2700000" algn="tl">
                    <a:srgbClr val="000000">
                      <a:alpha val="43137"/>
                    </a:srgbClr>
                  </a:outerShdw>
                </a:effectLst>
              </a:rPr>
              <a:t>nima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degan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savolga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javob</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berish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talqin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qilishning</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natijasidir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Aytaylik</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namoyish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nima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uchun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sodir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bo‘ldi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yoki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inqilobga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nima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turtki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berdi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degan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savollarga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javob</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berar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ekanmiz</a:t>
            </a:r>
            <a:r>
              <a:rPr lang="en-US" b="1" dirty="0" smtClean="0">
                <a:effectLst>
                  <a:outerShdw blurRad="38100" dist="38100" dir="2700000" algn="tl">
                    <a:srgbClr val="000000">
                      <a:alpha val="43137"/>
                    </a:srgbClr>
                  </a:outerShdw>
                </a:effectLst>
              </a:rPr>
              <a:t>, biz </a:t>
            </a:r>
            <a:r>
              <a:rPr lang="en-US" b="1" dirty="0" err="1" smtClean="0">
                <a:effectLst>
                  <a:outerShdw blurRad="38100" dist="38100" dir="2700000" algn="tl">
                    <a:srgbClr val="000000">
                      <a:alpha val="43137"/>
                    </a:srgbClr>
                  </a:outerShdw>
                </a:effectLst>
              </a:rPr>
              <a:t>sodir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bo‘layotgan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hodisalarni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nisbatan</a:t>
            </a:r>
            <a:r>
              <a:rPr lang="en-US" b="1" dirty="0" smtClean="0">
                <a:effectLst>
                  <a:outerShdw blurRad="38100" dist="38100" dir="2700000" algn="tl">
                    <a:srgbClr val="000000">
                      <a:alpha val="43137"/>
                    </a:srgbClr>
                  </a:outerShdw>
                </a:effectLst>
              </a:rPr>
              <a:t> tor </a:t>
            </a:r>
            <a:r>
              <a:rPr lang="en-US" b="1" dirty="0" err="1" smtClean="0">
                <a:effectLst>
                  <a:outerShdw blurRad="38100" dist="38100" dir="2700000" algn="tl">
                    <a:srgbClr val="000000">
                      <a:alpha val="43137"/>
                    </a:srgbClr>
                  </a:outerShdw>
                </a:effectLst>
              </a:rPr>
              <a:t>ma’noda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tushuntirishga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harakat</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qilamiz</a:t>
            </a:r>
            <a:r>
              <a:rPr lang="en-US" b="1" dirty="0" smtClean="0">
                <a:effectLst>
                  <a:outerShdw blurRad="38100" dist="38100" dir="2700000" algn="tl">
                    <a:srgbClr val="000000">
                      <a:alpha val="43137"/>
                    </a:srgbClr>
                  </a:outerShdw>
                </a:effectLst>
              </a:rPr>
              <a:t>. </a:t>
            </a:r>
            <a:endParaRPr lang="ru-RU"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6377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Заголовок 1"/>
          <p:cNvSpPr>
            <a:spLocks noGrp="1"/>
          </p:cNvSpPr>
          <p:nvPr>
            <p:ph type="title"/>
          </p:nvPr>
        </p:nvSpPr>
        <p:spPr>
          <a:xfrm>
            <a:off x="4781862" y="864434"/>
            <a:ext cx="7240249" cy="1504013"/>
          </a:xfrm>
        </p:spPr>
        <p:txBody>
          <a:bodyPr>
            <a:normAutofit/>
          </a:bodyPr>
          <a:lstStyle/>
          <a:p>
            <a:pPr algn="ctr"/>
            <a:r>
              <a:rPr lang="en-US" sz="44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Axborot</a:t>
            </a:r>
            <a:r>
              <a:rPr lang="en-US" sz="4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44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bilim</a:t>
            </a:r>
            <a:r>
              <a:rPr lang="en-US" sz="4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44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ma’lumot</a:t>
            </a:r>
            <a:r>
              <a:rPr lang="en-US" sz="4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44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tushunchalarining</a:t>
            </a:r>
            <a:r>
              <a:rPr lang="en-US" sz="4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44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tahlili</a:t>
            </a:r>
            <a:r>
              <a:rPr lang="en-US" sz="4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endParaRPr lang="ru-RU"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6" name="Объект 2"/>
          <p:cNvSpPr>
            <a:spLocks noGrp="1"/>
          </p:cNvSpPr>
          <p:nvPr>
            <p:ph sz="quarter" idx="4294967295"/>
          </p:nvPr>
        </p:nvSpPr>
        <p:spPr>
          <a:xfrm>
            <a:off x="2506133" y="3429000"/>
            <a:ext cx="9515979" cy="3268182"/>
          </a:xfrm>
          <a:prstGeom prst="rect">
            <a:avLst/>
          </a:prstGeom>
        </p:spPr>
        <p:txBody>
          <a:bodyPr>
            <a:normAutofit/>
          </a:bodyPr>
          <a:lstStyle/>
          <a:p>
            <a:pPr marL="0" indent="0">
              <a:buNone/>
            </a:pPr>
            <a:r>
              <a:rPr lang="en-US" sz="2400" dirty="0" err="1" smtClean="0">
                <a:solidFill>
                  <a:schemeClr val="tx1"/>
                </a:solidFill>
                <a:latin typeface="Times New Roman" panose="02020603050405020304" pitchFamily="18" charset="0"/>
                <a:cs typeface="Times New Roman" panose="02020603050405020304" pitchFamily="18" charset="0"/>
              </a:rPr>
              <a:t>So‘nggi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yillarda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axborot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invariantlik</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nomuayyanlik</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kabi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umumilmiy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tushunchalar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falsafiy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tahlil</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predmetiga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aylandi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Bilimning</a:t>
            </a:r>
            <a:r>
              <a:rPr lang="en-US" sz="2400" dirty="0" smtClean="0">
                <a:solidFill>
                  <a:schemeClr val="tx1"/>
                </a:solidFill>
                <a:latin typeface="Times New Roman" panose="02020603050405020304" pitchFamily="18" charset="0"/>
                <a:cs typeface="Times New Roman" panose="02020603050405020304" pitchFamily="18" charset="0"/>
              </a:rPr>
              <a:t> u </a:t>
            </a:r>
            <a:r>
              <a:rPr lang="en-US" sz="2400" dirty="0" err="1" smtClean="0">
                <a:solidFill>
                  <a:schemeClr val="tx1"/>
                </a:solidFill>
                <a:latin typeface="Times New Roman" panose="02020603050405020304" pitchFamily="18" charset="0"/>
                <a:cs typeface="Times New Roman" panose="02020603050405020304" pitchFamily="18" charset="0"/>
              </a:rPr>
              <a:t>yoki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bu</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tarmoqlarida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yuzaga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kelgan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va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ilmiy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bilishning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mantiqiy-metodologik</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vositalari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darajasiga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ko‘tarilgan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bu</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tushunchalar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nafaqat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ob’ektlar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va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jarayonlarni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ko‘rishning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umumiy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usullari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balki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rivojlanayotgan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bilimni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tahlil</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qilish</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shakllari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hamdir</a:t>
            </a:r>
            <a:r>
              <a:rPr lang="en-US" sz="2400" dirty="0" smtClean="0">
                <a:solidFill>
                  <a:schemeClr val="tx1"/>
                </a:solidFill>
                <a:latin typeface="Times New Roman" panose="02020603050405020304" pitchFamily="18" charset="0"/>
                <a:cs typeface="Times New Roman" panose="02020603050405020304" pitchFamily="18" charset="0"/>
              </a:rPr>
              <a:t>. </a:t>
            </a:r>
          </a:p>
          <a:p>
            <a:pPr marL="0" indent="0">
              <a:buNone/>
            </a:pPr>
            <a:r>
              <a:rPr lang="en-US" sz="2400" dirty="0" err="1" smtClean="0">
                <a:solidFill>
                  <a:schemeClr val="tx1"/>
                </a:solidFill>
                <a:latin typeface="Times New Roman" panose="02020603050405020304" pitchFamily="18" charset="0"/>
                <a:cs typeface="Times New Roman" panose="02020603050405020304" pitchFamily="18" charset="0"/>
              </a:rPr>
              <a:t>Eng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umumiy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ma’noda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axborot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narsa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va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hodisalar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haqidagi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qanday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ma’lumotni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anglatadi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biroq</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hozirgacha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axborotning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umum</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qabul</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qilingan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ta’rifi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yo‘q</a:t>
            </a:r>
            <a:r>
              <a:rPr lang="en-US" sz="2400" dirty="0" smtClean="0">
                <a:solidFill>
                  <a:schemeClr val="tx1"/>
                </a:solidFill>
                <a:latin typeface="Times New Roman" panose="02020603050405020304" pitchFamily="18" charset="0"/>
                <a:cs typeface="Times New Roman" panose="02020603050405020304" pitchFamily="18" charset="0"/>
              </a:rPr>
              <a:t>.</a:t>
            </a:r>
            <a:endParaRPr lang="ru-RU"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1566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587393" y="1051317"/>
            <a:ext cx="8931361" cy="4540014"/>
          </a:xfrm>
          <a:prstGeom prst="rect">
            <a:avLst/>
          </a:prstGeom>
        </p:spPr>
        <p:txBody>
          <a:bodyPr>
            <a:noAutofit/>
          </a:bodyPr>
          <a:lstStyle/>
          <a:p>
            <a:pPr marL="0" indent="0">
              <a:buNone/>
            </a:pPr>
            <a:r>
              <a:rPr lang="en-US" sz="3200" dirty="0" err="1"/>
              <a:t>Axborot</a:t>
            </a:r>
            <a:r>
              <a:rPr lang="en-US" sz="3200" dirty="0"/>
              <a:t>  –  </a:t>
            </a:r>
            <a:r>
              <a:rPr lang="en-US" sz="3200" dirty="0" err="1"/>
              <a:t>ob’ektiv</a:t>
            </a:r>
            <a:r>
              <a:rPr lang="en-US" sz="3200" dirty="0"/>
              <a:t> </a:t>
            </a:r>
            <a:r>
              <a:rPr lang="en-US" sz="3200" dirty="0" err="1"/>
              <a:t>reallikning</a:t>
            </a:r>
            <a:r>
              <a:rPr lang="en-US" sz="3200" dirty="0"/>
              <a:t> </a:t>
            </a:r>
            <a:r>
              <a:rPr lang="en-US" sz="3200" dirty="0" err="1"/>
              <a:t>muhim</a:t>
            </a:r>
            <a:r>
              <a:rPr lang="en-US" sz="3200" dirty="0"/>
              <a:t> </a:t>
            </a:r>
            <a:r>
              <a:rPr lang="en-US" sz="3200" dirty="0" err="1"/>
              <a:t>qismini</a:t>
            </a:r>
            <a:r>
              <a:rPr lang="en-US" sz="3200" dirty="0"/>
              <a:t> </a:t>
            </a:r>
            <a:r>
              <a:rPr lang="en-US" sz="3200" dirty="0" err="1"/>
              <a:t>ifodalovchi</a:t>
            </a:r>
            <a:r>
              <a:rPr lang="en-US" sz="3200" dirty="0"/>
              <a:t> </a:t>
            </a:r>
            <a:r>
              <a:rPr lang="en-US" sz="3200" dirty="0" err="1"/>
              <a:t>tushuncha</a:t>
            </a:r>
            <a:r>
              <a:rPr lang="en-US" sz="3200" dirty="0"/>
              <a:t> </a:t>
            </a:r>
            <a:r>
              <a:rPr lang="en-US" sz="3200" dirty="0" err="1"/>
              <a:t>bo‘lib</a:t>
            </a:r>
            <a:r>
              <a:rPr lang="en-US" sz="3200" dirty="0"/>
              <a:t>, </a:t>
            </a:r>
            <a:r>
              <a:rPr lang="en-US" sz="3200" dirty="0" smtClean="0"/>
              <a:t> </a:t>
            </a:r>
            <a:r>
              <a:rPr lang="en-US" sz="3200" dirty="0" err="1" smtClean="0"/>
              <a:t>o‘zini</a:t>
            </a:r>
            <a:r>
              <a:rPr lang="en-US" sz="3200" dirty="0" smtClean="0"/>
              <a:t>  </a:t>
            </a:r>
            <a:r>
              <a:rPr lang="en-US" sz="3200" dirty="0" err="1"/>
              <a:t>saqlash</a:t>
            </a:r>
            <a:r>
              <a:rPr lang="en-US" sz="3200" dirty="0"/>
              <a:t>,  </a:t>
            </a:r>
            <a:r>
              <a:rPr lang="en-US" sz="3200" dirty="0" err="1"/>
              <a:t>qayta</a:t>
            </a:r>
            <a:r>
              <a:rPr lang="en-US" sz="3200" dirty="0"/>
              <a:t>  </a:t>
            </a:r>
            <a:r>
              <a:rPr lang="en-US" sz="3200" dirty="0" err="1"/>
              <a:t>ishlash</a:t>
            </a:r>
            <a:r>
              <a:rPr lang="en-US" sz="3200" dirty="0"/>
              <a:t>  </a:t>
            </a:r>
            <a:r>
              <a:rPr lang="en-US" sz="3200" dirty="0" err="1"/>
              <a:t>va</a:t>
            </a:r>
            <a:r>
              <a:rPr lang="en-US" sz="3200" dirty="0"/>
              <a:t>  </a:t>
            </a:r>
            <a:r>
              <a:rPr lang="en-US" sz="3200" dirty="0" err="1"/>
              <a:t>ta’sir</a:t>
            </a:r>
            <a:r>
              <a:rPr lang="en-US" sz="3200" dirty="0"/>
              <a:t>  </a:t>
            </a:r>
            <a:r>
              <a:rPr lang="en-US" sz="3200" dirty="0" err="1"/>
              <a:t>natijalari</a:t>
            </a:r>
            <a:r>
              <a:rPr lang="en-US" sz="3200" dirty="0"/>
              <a:t>  (</a:t>
            </a:r>
            <a:r>
              <a:rPr lang="en-US" sz="3200" dirty="0" err="1"/>
              <a:t>izlari</a:t>
            </a:r>
            <a:r>
              <a:rPr lang="en-US" sz="3200" dirty="0"/>
              <a:t>)</a:t>
            </a:r>
            <a:r>
              <a:rPr lang="en-US" sz="3200" dirty="0" err="1"/>
              <a:t>dan</a:t>
            </a:r>
            <a:r>
              <a:rPr lang="en-US" sz="3200" dirty="0"/>
              <a:t>  </a:t>
            </a:r>
            <a:r>
              <a:rPr lang="en-US" sz="3200" dirty="0" err="1"/>
              <a:t>foydalanish</a:t>
            </a:r>
            <a:r>
              <a:rPr lang="en-US" sz="3200" dirty="0"/>
              <a:t>  </a:t>
            </a:r>
            <a:r>
              <a:rPr lang="en-US" sz="3200" dirty="0" err="1"/>
              <a:t>uchun</a:t>
            </a:r>
            <a:r>
              <a:rPr lang="en-US" sz="3200" dirty="0"/>
              <a:t> </a:t>
            </a:r>
            <a:r>
              <a:rPr lang="en-US" sz="3200" dirty="0" smtClean="0"/>
              <a:t> </a:t>
            </a:r>
            <a:r>
              <a:rPr lang="en-US" sz="3200" dirty="0" err="1" smtClean="0"/>
              <a:t>mo‘ljallangan</a:t>
            </a:r>
            <a:r>
              <a:rPr lang="en-US" sz="3200" dirty="0" smtClean="0"/>
              <a:t> </a:t>
            </a:r>
            <a:r>
              <a:rPr lang="en-US" sz="3200" dirty="0" err="1"/>
              <a:t>moddiy</a:t>
            </a:r>
            <a:r>
              <a:rPr lang="en-US" sz="3200" dirty="0"/>
              <a:t> </a:t>
            </a:r>
            <a:r>
              <a:rPr lang="en-US" sz="3200" dirty="0" err="1"/>
              <a:t>tizimlarda</a:t>
            </a:r>
            <a:r>
              <a:rPr lang="en-US" sz="3200" dirty="0"/>
              <a:t> </a:t>
            </a:r>
            <a:r>
              <a:rPr lang="en-US" sz="3200" dirty="0" err="1"/>
              <a:t>namoyon</a:t>
            </a:r>
            <a:r>
              <a:rPr lang="en-US" sz="3200" dirty="0"/>
              <a:t> </a:t>
            </a:r>
            <a:r>
              <a:rPr lang="en-US" sz="3200" dirty="0" err="1"/>
              <a:t>bo‘ladi</a:t>
            </a:r>
            <a:r>
              <a:rPr lang="en-US" sz="3200" dirty="0"/>
              <a:t>. </a:t>
            </a:r>
            <a:r>
              <a:rPr lang="en-US" sz="3200" dirty="0" err="1"/>
              <a:t>Ob’ektivlik</a:t>
            </a:r>
            <a:r>
              <a:rPr lang="en-US" sz="3200" dirty="0"/>
              <a:t>, </a:t>
            </a:r>
            <a:r>
              <a:rPr lang="en-US" sz="3200" dirty="0" err="1"/>
              <a:t>moddiylashtirish</a:t>
            </a:r>
            <a:r>
              <a:rPr lang="en-US" sz="3200" dirty="0"/>
              <a:t> </a:t>
            </a:r>
            <a:r>
              <a:rPr lang="en-US" sz="3200" dirty="0" err="1"/>
              <a:t>va</a:t>
            </a:r>
            <a:r>
              <a:rPr lang="en-US" sz="3200" dirty="0"/>
              <a:t> </a:t>
            </a:r>
          </a:p>
          <a:p>
            <a:pPr marL="0" indent="0">
              <a:buNone/>
            </a:pPr>
            <a:r>
              <a:rPr lang="en-US" sz="3200" dirty="0" err="1"/>
              <a:t>uzatish</a:t>
            </a:r>
            <a:r>
              <a:rPr lang="en-US" sz="3200" dirty="0"/>
              <a:t> </a:t>
            </a:r>
            <a:r>
              <a:rPr lang="en-US" sz="3200" dirty="0" err="1"/>
              <a:t>imkoniyatining</a:t>
            </a:r>
            <a:r>
              <a:rPr lang="en-US" sz="3200" dirty="0"/>
              <a:t> </a:t>
            </a:r>
            <a:r>
              <a:rPr lang="en-US" sz="3200" dirty="0" err="1"/>
              <a:t>mavjudligi</a:t>
            </a:r>
            <a:r>
              <a:rPr lang="en-US" sz="3200" dirty="0"/>
              <a:t> – </a:t>
            </a:r>
            <a:r>
              <a:rPr lang="en-US" sz="3200" dirty="0" err="1"/>
              <a:t>axborotning</a:t>
            </a:r>
            <a:r>
              <a:rPr lang="en-US" sz="3200" dirty="0"/>
              <a:t> </a:t>
            </a:r>
            <a:r>
              <a:rPr lang="en-US" sz="3200" dirty="0" err="1"/>
              <a:t>muhim</a:t>
            </a:r>
            <a:r>
              <a:rPr lang="en-US" sz="3200" dirty="0"/>
              <a:t> </a:t>
            </a:r>
            <a:r>
              <a:rPr lang="en-US" sz="3200" dirty="0" err="1"/>
              <a:t>xususiyatlari</a:t>
            </a:r>
            <a:r>
              <a:rPr lang="en-US" sz="3200" dirty="0"/>
              <a:t>. </a:t>
            </a:r>
            <a:endParaRPr lang="ru-RU" sz="3200"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4432" y="4542238"/>
            <a:ext cx="3321787" cy="2345742"/>
          </a:xfrm>
          <a:prstGeom prst="rect">
            <a:avLst/>
          </a:prstGeom>
        </p:spPr>
      </p:pic>
    </p:spTree>
    <p:extLst>
      <p:ext uri="{BB962C8B-B14F-4D97-AF65-F5344CB8AC3E}">
        <p14:creationId xmlns:p14="http://schemas.microsoft.com/office/powerpoint/2010/main" val="1685920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1951499" y="811477"/>
            <a:ext cx="9950691" cy="5259541"/>
          </a:xfrm>
          <a:prstGeom prst="rect">
            <a:avLst/>
          </a:prstGeom>
        </p:spPr>
        <p:txBody>
          <a:bodyPr>
            <a:noAutofit/>
          </a:bodyPr>
          <a:lstStyle/>
          <a:p>
            <a:pPr marL="0" indent="0">
              <a:buNone/>
            </a:pPr>
            <a:r>
              <a:rPr lang="en-US" sz="2800" b="1" dirty="0">
                <a:effectLst>
                  <a:outerShdw blurRad="38100" dist="38100" dir="2700000" algn="tl">
                    <a:srgbClr val="000000">
                      <a:alpha val="43137"/>
                    </a:srgbClr>
                  </a:outerShdw>
                </a:effectLst>
              </a:rPr>
              <a:t>«</a:t>
            </a:r>
            <a:r>
              <a:rPr lang="en-US" sz="2800" b="1" dirty="0" err="1">
                <a:effectLst>
                  <a:outerShdw blurRad="38100" dist="38100" dir="2700000" algn="tl">
                    <a:srgbClr val="000000">
                      <a:alpha val="43137"/>
                    </a:srgbClr>
                  </a:outerShdw>
                </a:effectLst>
              </a:rPr>
              <a:t>Axborot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ma’lumot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bilim</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tushunchalari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ko‘pincha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bir-biriga</a:t>
            </a:r>
            <a:r>
              <a:rPr lang="en-US" sz="2800" b="1" dirty="0">
                <a:effectLst>
                  <a:outerShdw blurRad="38100" dist="38100" dir="2700000" algn="tl">
                    <a:srgbClr val="000000">
                      <a:alpha val="43137"/>
                    </a:srgbClr>
                  </a:outerShdw>
                </a:effectLst>
              </a:rPr>
              <a:t> </a:t>
            </a:r>
          </a:p>
          <a:p>
            <a:pPr marL="0" indent="0">
              <a:buNone/>
            </a:pPr>
            <a:r>
              <a:rPr lang="en-US" sz="2800" b="1" dirty="0" err="1">
                <a:effectLst>
                  <a:outerShdw blurRad="38100" dist="38100" dir="2700000" algn="tl">
                    <a:srgbClr val="000000">
                      <a:alpha val="43137"/>
                    </a:srgbClr>
                  </a:outerShdw>
                </a:effectLst>
              </a:rPr>
              <a:t>o‘xshatiladi</a:t>
            </a:r>
            <a:r>
              <a:rPr lang="en-US" sz="2800" b="1" dirty="0">
                <a:effectLst>
                  <a:outerShdw blurRad="38100" dist="38100" dir="2700000" algn="tl">
                    <a:srgbClr val="000000">
                      <a:alpha val="43137"/>
                    </a:srgbClr>
                  </a:outerShdw>
                </a:effectLst>
              </a:rPr>
              <a:t>. Bu </a:t>
            </a:r>
            <a:r>
              <a:rPr lang="en-US" sz="2800" b="1" dirty="0" err="1">
                <a:effectLst>
                  <a:outerShdw blurRad="38100" dist="38100" dir="2700000" algn="tl">
                    <a:srgbClr val="000000">
                      <a:alpha val="43137"/>
                    </a:srgbClr>
                  </a:outerShdw>
                </a:effectLst>
              </a:rPr>
              <a:t>qisman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shu</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bilan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izohlanadiki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darajada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axborot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sifatida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amal</a:t>
            </a:r>
            <a:r>
              <a:rPr lang="en-US" sz="2800" b="1" dirty="0">
                <a:effectLst>
                  <a:outerShdw blurRad="38100" dist="38100" dir="2700000" algn="tl">
                    <a:srgbClr val="000000">
                      <a:alpha val="43137"/>
                    </a:srgbClr>
                  </a:outerShdw>
                </a:effectLst>
              </a:rPr>
              <a:t> </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qiluvchi</a:t>
            </a:r>
            <a:r>
              <a:rPr lang="en-US" sz="2800" b="1" dirty="0" smtClean="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dalillar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boshqa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darajada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ma’lumotlar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sifatida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amal</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qilishi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mumkin</a:t>
            </a:r>
            <a:r>
              <a:rPr lang="en-US" sz="2800" b="1" dirty="0">
                <a:effectLst>
                  <a:outerShdw blurRad="38100" dist="38100" dir="2700000" algn="tl">
                    <a:srgbClr val="000000">
                      <a:alpha val="43137"/>
                    </a:srgbClr>
                  </a:outerShdw>
                </a:effectLst>
              </a:rPr>
              <a:t>. </a:t>
            </a:r>
          </a:p>
          <a:p>
            <a:pPr marL="0" indent="0">
              <a:buNone/>
            </a:pPr>
            <a:r>
              <a:rPr lang="en-US" sz="2800" b="1" dirty="0" err="1">
                <a:effectLst>
                  <a:outerShdw blurRad="38100" dist="38100" dir="2700000" algn="tl">
                    <a:srgbClr val="000000">
                      <a:alpha val="43137"/>
                    </a:srgbClr>
                  </a:outerShdw>
                </a:effectLst>
              </a:rPr>
              <a:t>Masalan</a:t>
            </a:r>
            <a:r>
              <a:rPr lang="en-US" sz="2800" b="1" dirty="0">
                <a:effectLst>
                  <a:outerShdw blurRad="38100" dist="38100" dir="2700000" algn="tl">
                    <a:srgbClr val="000000">
                      <a:alpha val="43137"/>
                    </a:srgbClr>
                  </a:outerShdw>
                </a:effectLst>
              </a:rPr>
              <a:t>, radio </a:t>
            </a:r>
            <a:r>
              <a:rPr lang="en-US" sz="2800" b="1" dirty="0" err="1">
                <a:effectLst>
                  <a:outerShdw blurRad="38100" dist="38100" dir="2700000" algn="tl">
                    <a:srgbClr val="000000">
                      <a:alpha val="43137"/>
                    </a:srgbClr>
                  </a:outerShdw>
                </a:effectLst>
              </a:rPr>
              <a:t>yoki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televidenie</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muxbiri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intervyu</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jarayonida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muayyan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axborot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oladi</a:t>
            </a:r>
            <a:r>
              <a:rPr lang="en-US" sz="2800" b="1" dirty="0">
                <a:effectLst>
                  <a:outerShdw blurRad="38100" dist="38100" dir="2700000" algn="tl">
                    <a:srgbClr val="000000">
                      <a:alpha val="43137"/>
                    </a:srgbClr>
                  </a:outerShdw>
                </a:effectLst>
              </a:rPr>
              <a:t>. </a:t>
            </a:r>
          </a:p>
          <a:p>
            <a:pPr marL="0" indent="0">
              <a:buNone/>
            </a:pPr>
            <a:r>
              <a:rPr lang="en-US" sz="2800" b="1" dirty="0">
                <a:effectLst>
                  <a:outerShdw blurRad="38100" dist="38100" dir="2700000" algn="tl">
                    <a:srgbClr val="000000">
                      <a:alpha val="43137"/>
                    </a:srgbClr>
                  </a:outerShdw>
                </a:effectLst>
              </a:rPr>
              <a:t>Bu </a:t>
            </a:r>
            <a:r>
              <a:rPr lang="en-US" sz="2800" b="1" dirty="0" err="1">
                <a:effectLst>
                  <a:outerShdw blurRad="38100" dist="38100" dir="2700000" algn="tl">
                    <a:srgbClr val="000000">
                      <a:alpha val="43137"/>
                    </a:srgbClr>
                  </a:outerShdw>
                </a:effectLst>
              </a:rPr>
              <a:t>axborot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jamoatchilik</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fikrini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o‘rganish</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markazi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uchun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ma’lumot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bo‘lib</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xizmat</a:t>
            </a:r>
            <a:r>
              <a:rPr lang="en-US" sz="2800" b="1" dirty="0">
                <a:effectLst>
                  <a:outerShdw blurRad="38100" dist="38100" dir="2700000" algn="tl">
                    <a:srgbClr val="000000">
                      <a:alpha val="43137"/>
                    </a:srgbClr>
                  </a:outerShdw>
                </a:effectLst>
              </a:rPr>
              <a:t> </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qiladi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Mazkur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markaz</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tomonidan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e’lon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qilingan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axborotdan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o‘z</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navbatida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yuqori</a:t>
            </a:r>
            <a:r>
              <a:rPr lang="en-US" sz="2800" b="1" dirty="0">
                <a:effectLst>
                  <a:outerShdw blurRad="38100" dist="38100" dir="2700000" algn="tl">
                    <a:srgbClr val="000000">
                      <a:alpha val="43137"/>
                    </a:srgbClr>
                  </a:outerShdw>
                </a:effectLst>
              </a:rPr>
              <a:t> </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idora</a:t>
            </a:r>
            <a:r>
              <a:rPr lang="en-US" sz="2800" b="1" dirty="0" smtClean="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tahlil</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uchun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ma’lumot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sifatida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foydalanishi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mumkin</a:t>
            </a:r>
            <a:r>
              <a:rPr lang="en-US" sz="2800" b="1" dirty="0">
                <a:effectLst>
                  <a:outerShdw blurRad="38100" dist="38100" dir="2700000" algn="tl">
                    <a:srgbClr val="000000">
                      <a:alpha val="43137"/>
                    </a:srgbClr>
                  </a:outerShdw>
                </a:effectLst>
              </a:rPr>
              <a:t>. </a:t>
            </a:r>
            <a:endParaRPr lang="ru-RU"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703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Заголовок 1"/>
          <p:cNvSpPr>
            <a:spLocks noGrp="1"/>
          </p:cNvSpPr>
          <p:nvPr>
            <p:ph type="title"/>
          </p:nvPr>
        </p:nvSpPr>
        <p:spPr>
          <a:xfrm>
            <a:off x="838201" y="365127"/>
            <a:ext cx="4423348" cy="1325563"/>
          </a:xfrm>
        </p:spPr>
        <p:txBody>
          <a:bodyPr/>
          <a:lstStyle/>
          <a:p>
            <a:pPr algn="ctr"/>
            <a:r>
              <a:rPr lang="en-US" b="1" dirty="0" err="1" smtClean="0">
                <a:effectLst>
                  <a:outerShdw blurRad="38100" dist="38100" dir="2700000" algn="tl">
                    <a:srgbClr val="000000">
                      <a:alpha val="43137"/>
                    </a:srgbClr>
                  </a:outerShdw>
                </a:effectLst>
              </a:rPr>
              <a:t>Xulosalar</a:t>
            </a:r>
            <a:r>
              <a:rPr lang="en-US" b="1" dirty="0" smtClean="0">
                <a:effectLst>
                  <a:outerShdw blurRad="38100" dist="38100" dir="2700000" algn="tl">
                    <a:srgbClr val="000000">
                      <a:alpha val="43137"/>
                    </a:srgbClr>
                  </a:outerShdw>
                </a:effectLst>
              </a:rPr>
              <a:t>. </a:t>
            </a:r>
            <a:endParaRPr lang="ru-RU" b="1" dirty="0">
              <a:effectLst>
                <a:outerShdw blurRad="38100" dist="38100" dir="2700000" algn="tl">
                  <a:srgbClr val="000000">
                    <a:alpha val="43137"/>
                  </a:srgbClr>
                </a:outerShdw>
              </a:effectLst>
            </a:endParaRPr>
          </a:p>
        </p:txBody>
      </p:sp>
      <p:sp>
        <p:nvSpPr>
          <p:cNvPr id="6" name="Объект 2"/>
          <p:cNvSpPr>
            <a:spLocks noGrp="1"/>
          </p:cNvSpPr>
          <p:nvPr>
            <p:ph sz="quarter" idx="4294967295"/>
          </p:nvPr>
        </p:nvSpPr>
        <p:spPr>
          <a:xfrm>
            <a:off x="416759" y="1858834"/>
            <a:ext cx="8487399" cy="3432695"/>
          </a:xfrm>
          <a:prstGeom prst="rect">
            <a:avLst/>
          </a:prstGeom>
        </p:spPr>
        <p:txBody>
          <a:bodyPr>
            <a:noAutofit/>
          </a:bodyPr>
          <a:lstStyle/>
          <a:p>
            <a:pPr marL="0" indent="0">
              <a:buNone/>
            </a:pPr>
            <a:r>
              <a:rPr lang="en-US" sz="2000" b="1" dirty="0" err="1" smtClean="0">
                <a:effectLst>
                  <a:outerShdw blurRad="38100" dist="38100" dir="2700000" algn="tl">
                    <a:srgbClr val="000000">
                      <a:alpha val="43137"/>
                    </a:srgbClr>
                  </a:outerShdw>
                </a:effectLst>
              </a:rPr>
              <a:t>Tushuntirish</a:t>
            </a:r>
            <a:r>
              <a:rPr lang="en-US" sz="2000" b="1" dirty="0" smtClean="0">
                <a:effectLst>
                  <a:outerShdw blurRad="38100" dist="38100" dir="2700000" algn="tl">
                    <a:srgbClr val="000000">
                      <a:alpha val="43137"/>
                    </a:srgbClr>
                  </a:outerShdw>
                </a:effectLst>
              </a:rPr>
              <a:t> –  </a:t>
            </a:r>
            <a:r>
              <a:rPr lang="en-US" sz="2000" b="1" dirty="0" err="1" smtClean="0">
                <a:effectLst>
                  <a:outerShdw blurRad="38100" dist="38100" dir="2700000" algn="tl">
                    <a:srgbClr val="000000">
                      <a:alpha val="43137"/>
                    </a:srgbClr>
                  </a:outerShdw>
                </a:effectLst>
              </a:rPr>
              <a:t>insonning</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hamkorlik</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faoliyatida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bilish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jarayonlari</a:t>
            </a:r>
            <a:r>
              <a:rPr lang="en-US" sz="2000" b="1" dirty="0" smtClean="0">
                <a:effectLst>
                  <a:outerShdw blurRad="38100" dist="38100" dir="2700000" algn="tl">
                    <a:srgbClr val="000000">
                      <a:alpha val="43137"/>
                    </a:srgbClr>
                  </a:outerShdw>
                </a:effectLst>
              </a:rPr>
              <a:t> </a:t>
            </a:r>
          </a:p>
          <a:p>
            <a:pPr marL="0" indent="0">
              <a:buNone/>
            </a:pPr>
            <a:r>
              <a:rPr lang="en-US" sz="2000" b="1" dirty="0" err="1" smtClean="0">
                <a:effectLst>
                  <a:outerShdw blurRad="38100" dist="38100" dir="2700000" algn="tl">
                    <a:srgbClr val="000000">
                      <a:alpha val="43137"/>
                    </a:srgbClr>
                  </a:outerShdw>
                </a:effectLst>
              </a:rPr>
              <a:t>ob’ektiga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kirgan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narsa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va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hodisalarning</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mohiyatini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fikr</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uzatish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o‘zaro</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ta’sir</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o‘tkazish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ta’sirlanish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muloqot</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taqlid</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yordami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bilan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oydinlashtirish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xotiradagi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bilimlar</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va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ijtimoiy</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tajribalar</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bilan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ularni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uyg‘unlashtirgan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holda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tushunish</a:t>
            </a:r>
            <a:r>
              <a:rPr lang="en-US" sz="2000" b="1" dirty="0" smtClean="0">
                <a:effectLst>
                  <a:outerShdw blurRad="38100" dist="38100" dir="2700000" algn="tl">
                    <a:srgbClr val="000000">
                      <a:alpha val="43137"/>
                    </a:srgbClr>
                  </a:outerShdw>
                </a:effectLst>
              </a:rPr>
              <a:t>  sari </a:t>
            </a:r>
            <a:r>
              <a:rPr lang="en-US" sz="2000" b="1" dirty="0" err="1" smtClean="0">
                <a:effectLst>
                  <a:outerShdw blurRad="38100" dist="38100" dir="2700000" algn="tl">
                    <a:srgbClr val="000000">
                      <a:alpha val="43137"/>
                    </a:srgbClr>
                  </a:outerShdw>
                </a:effectLst>
              </a:rPr>
              <a:t>etaklovchi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aqliy</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faoliyat</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Tushuntirish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hamkorlik</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faoliyatida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fikrni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izohlovchi</a:t>
            </a:r>
            <a:r>
              <a:rPr lang="en-US" sz="2000" b="1" dirty="0" smtClean="0">
                <a:effectLst>
                  <a:outerShdw blurRad="38100" dist="38100" dir="2700000" algn="tl">
                    <a:srgbClr val="000000">
                      <a:alpha val="43137"/>
                    </a:srgbClr>
                  </a:outerShdw>
                </a:effectLst>
              </a:rPr>
              <a:t>  – </a:t>
            </a:r>
            <a:r>
              <a:rPr lang="en-US" sz="2000" b="1" dirty="0" err="1" smtClean="0">
                <a:effectLst>
                  <a:outerShdw blurRad="38100" dist="38100" dir="2700000" algn="tl">
                    <a:srgbClr val="000000">
                      <a:alpha val="43137"/>
                    </a:srgbClr>
                  </a:outerShdw>
                </a:effectLst>
              </a:rPr>
              <a:t>fikrni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qabul</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qiluvchi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ishtirokida</a:t>
            </a:r>
            <a:r>
              <a:rPr lang="en-US" sz="2000" b="1" dirty="0" smtClean="0">
                <a:effectLst>
                  <a:outerShdw blurRad="38100" dist="38100" dir="2700000" algn="tl">
                    <a:srgbClr val="000000">
                      <a:alpha val="43137"/>
                    </a:srgbClr>
                  </a:outerShdw>
                </a:effectLst>
              </a:rPr>
              <a:t>) individual, </a:t>
            </a:r>
            <a:r>
              <a:rPr lang="en-US" sz="2000" b="1" dirty="0" err="1" smtClean="0">
                <a:effectLst>
                  <a:outerShdw blurRad="38100" dist="38100" dir="2700000" algn="tl">
                    <a:srgbClr val="000000">
                      <a:alpha val="43137"/>
                    </a:srgbClr>
                  </a:outerShdw>
                </a:effectLst>
              </a:rPr>
              <a:t>trialogik</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polilogik</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shakllarida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amalga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oshiriladi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O‘zining</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muddati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ko‘lami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uzatish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vositalari</a:t>
            </a:r>
            <a:r>
              <a:rPr lang="en-US" sz="2000" b="1" dirty="0" smtClean="0">
                <a:effectLst>
                  <a:outerShdw blurRad="38100" dist="38100" dir="2700000" algn="tl">
                    <a:srgbClr val="000000">
                      <a:alpha val="43137"/>
                    </a:srgbClr>
                  </a:outerShdw>
                </a:effectLst>
              </a:rPr>
              <a:t>, verbal  </a:t>
            </a:r>
            <a:r>
              <a:rPr lang="en-US" sz="2000" b="1" dirty="0" err="1" smtClean="0">
                <a:effectLst>
                  <a:outerShdw blurRad="38100" dist="38100" dir="2700000" algn="tl">
                    <a:srgbClr val="000000">
                      <a:alpha val="43137"/>
                    </a:srgbClr>
                  </a:outerShdw>
                </a:effectLst>
              </a:rPr>
              <a:t>va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noverbal</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nutq</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turlari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ustuvorligi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bilan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bir-biridan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farq</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qiladi</a:t>
            </a:r>
            <a:r>
              <a:rPr lang="en-US" sz="2000" b="1" dirty="0" smtClean="0">
                <a:effectLst>
                  <a:outerShdw blurRad="38100" dist="38100" dir="2700000" algn="tl">
                    <a:srgbClr val="000000">
                      <a:alpha val="43137"/>
                    </a:srgbClr>
                  </a:outerShdw>
                </a:effectLst>
              </a:rPr>
              <a:t>.</a:t>
            </a:r>
            <a:endParaRPr lang="ru-RU" sz="2000" b="1" dirty="0">
              <a:effectLst>
                <a:outerShdw blurRad="38100" dist="38100" dir="2700000" algn="tl">
                  <a:srgbClr val="000000">
                    <a:alpha val="43137"/>
                  </a:srgbClr>
                </a:outerShdw>
              </a:effectLst>
            </a:endParaRPr>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0956" y="-42862"/>
            <a:ext cx="2092845" cy="2663621"/>
          </a:xfrm>
          <a:prstGeom prst="rect">
            <a:avLst/>
          </a:prstGeom>
        </p:spPr>
      </p:pic>
    </p:spTree>
    <p:extLst>
      <p:ext uri="{BB962C8B-B14F-4D97-AF65-F5344CB8AC3E}">
        <p14:creationId xmlns:p14="http://schemas.microsoft.com/office/powerpoint/2010/main" val="3581576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2233533" y="944381"/>
            <a:ext cx="9578715" cy="5336499"/>
          </a:xfrm>
          <a:prstGeom prst="rect">
            <a:avLst/>
          </a:prstGeom>
        </p:spPr>
        <p:txBody>
          <a:bodyPr>
            <a:noAutofit/>
          </a:bodyPr>
          <a:lstStyle/>
          <a:p>
            <a:pPr marL="0" indent="0" algn="just">
              <a:buNone/>
            </a:pPr>
            <a:r>
              <a:rPr lang="en-US" b="1" dirty="0" err="1" smtClean="0">
                <a:solidFill>
                  <a:srgbClr val="FF0000"/>
                </a:solidFill>
                <a:effectLst>
                  <a:outerShdw blurRad="38100" dist="38100" dir="2700000" algn="tl">
                    <a:srgbClr val="000000">
                      <a:alpha val="43137"/>
                    </a:srgbClr>
                  </a:outerShdw>
                </a:effectLst>
              </a:rPr>
              <a:t>Xullas</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chemeClr val="tx1">
                    <a:lumMod val="95000"/>
                    <a:lumOff val="5000"/>
                  </a:schemeClr>
                </a:solidFill>
                <a:effectLst>
                  <a:outerShdw blurRad="38100" dist="38100" dir="2700000" algn="tl">
                    <a:srgbClr val="000000">
                      <a:alpha val="43137"/>
                    </a:srgbClr>
                  </a:outerShdw>
                </a:effectLst>
              </a:rPr>
              <a:t>birinchidan</a:t>
            </a:r>
            <a:r>
              <a:rPr lang="en-US" b="1" dirty="0" smtClean="0">
                <a:solidFill>
                  <a:schemeClr val="tx1">
                    <a:lumMod val="95000"/>
                    <a:lumOff val="5000"/>
                  </a:schemeClr>
                </a:solidFill>
                <a:effectLst>
                  <a:outerShdw blurRad="38100" dist="38100" dir="2700000" algn="tl">
                    <a:srgbClr val="000000">
                      <a:alpha val="43137"/>
                    </a:srgbClr>
                  </a:outerShdw>
                </a:effectLst>
              </a:rPr>
              <a:t>,</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har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qanday</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matn</a:t>
            </a:r>
            <a:r>
              <a:rPr lang="en-US" b="1" dirty="0" smtClean="0">
                <a:solidFill>
                  <a:srgbClr val="FF0000"/>
                </a:solidFill>
                <a:effectLst>
                  <a:outerShdw blurRad="38100" dist="38100" dir="2700000" algn="tl">
                    <a:srgbClr val="000000">
                      <a:alpha val="43137"/>
                    </a:srgbClr>
                  </a:outerShdw>
                </a:effectLst>
              </a:rPr>
              <a:t> –  </a:t>
            </a:r>
            <a:r>
              <a:rPr lang="en-US" b="1" dirty="0" err="1" smtClean="0">
                <a:solidFill>
                  <a:srgbClr val="FF0000"/>
                </a:solidFill>
                <a:effectLst>
                  <a:outerShdw blurRad="38100" dist="38100" dir="2700000" algn="tl">
                    <a:srgbClr val="000000">
                      <a:alpha val="43137"/>
                    </a:srgbClr>
                  </a:outerShdw>
                </a:effectLst>
              </a:rPr>
              <a:t>uni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har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xil</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va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talqin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qilishlar</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manbai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Muallifning</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matnni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tushunishi</a:t>
            </a:r>
            <a:r>
              <a:rPr lang="en-US" b="1" dirty="0" smtClean="0">
                <a:solidFill>
                  <a:srgbClr val="FF0000"/>
                </a:solidFill>
                <a:effectLst>
                  <a:outerShdw blurRad="38100" dist="38100" dir="2700000" algn="tl">
                    <a:srgbClr val="000000">
                      <a:alpha val="43137"/>
                    </a:srgbClr>
                  </a:outerShdw>
                </a:effectLst>
              </a:rPr>
              <a:t> – </a:t>
            </a:r>
            <a:r>
              <a:rPr lang="en-US" b="1" dirty="0" err="1" smtClean="0">
                <a:solidFill>
                  <a:srgbClr val="FF0000"/>
                </a:solidFill>
                <a:effectLst>
                  <a:outerShdw blurRad="38100" dist="38100" dir="2700000" algn="tl">
                    <a:srgbClr val="000000">
                      <a:alpha val="43137"/>
                    </a:srgbClr>
                  </a:outerShdw>
                </a:effectLst>
              </a:rPr>
              <a:t>mana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shunday</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tushunishlarning</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biri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Asar</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bir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paytning</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o‘zida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bir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nechta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ma’noga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ega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bo‘ladi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Uning</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ramziyligi</a:t>
            </a:r>
            <a:r>
              <a:rPr lang="en-US" b="1" dirty="0" smtClean="0">
                <a:solidFill>
                  <a:srgbClr val="FF0000"/>
                </a:solidFill>
                <a:effectLst>
                  <a:outerShdw blurRad="38100" dist="38100" dir="2700000" algn="tl">
                    <a:srgbClr val="000000">
                      <a:alpha val="43137"/>
                    </a:srgbClr>
                  </a:outerShdw>
                </a:effectLst>
              </a:rPr>
              <a:t>  ham  </a:t>
            </a:r>
            <a:r>
              <a:rPr lang="en-US" b="1" dirty="0" err="1" smtClean="0">
                <a:solidFill>
                  <a:srgbClr val="FF0000"/>
                </a:solidFill>
                <a:effectLst>
                  <a:outerShdw blurRad="38100" dist="38100" dir="2700000" algn="tl">
                    <a:srgbClr val="000000">
                      <a:alpha val="43137"/>
                    </a:srgbClr>
                  </a:outerShdw>
                </a:effectLst>
              </a:rPr>
              <a:t>ana</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shundadir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Zotan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ramz</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obraz</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emas</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balki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ma’nolar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to‘plamidir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Shuning</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uchun</a:t>
            </a:r>
            <a:r>
              <a:rPr lang="en-US" b="1" dirty="0" smtClean="0">
                <a:solidFill>
                  <a:srgbClr val="FF0000"/>
                </a:solidFill>
                <a:effectLst>
                  <a:outerShdw blurRad="38100" dist="38100" dir="2700000" algn="tl">
                    <a:srgbClr val="000000">
                      <a:alpha val="43137"/>
                    </a:srgbClr>
                  </a:outerShdw>
                </a:effectLst>
              </a:rPr>
              <a:t> ham </a:t>
            </a:r>
          </a:p>
          <a:p>
            <a:pPr marL="0" indent="0" algn="just">
              <a:buNone/>
            </a:pPr>
            <a:r>
              <a:rPr lang="en-US" b="1" dirty="0" err="1" smtClean="0">
                <a:solidFill>
                  <a:srgbClr val="FF0000"/>
                </a:solidFill>
                <a:effectLst>
                  <a:outerShdw blurRad="38100" dist="38100" dir="2700000" algn="tl">
                    <a:srgbClr val="000000">
                      <a:alpha val="43137"/>
                    </a:srgbClr>
                  </a:outerShdw>
                </a:effectLst>
              </a:rPr>
              <a:t>matnni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unga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asar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matn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san’at</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asari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va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sh.k</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muallifi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shuningdek</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talqin</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qiluvchi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joylagan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ma’nolar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bilangina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cheklanishi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mumkin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emas</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M.M.Baxtin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ta’biri</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bilan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aytganda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yaxshiroq</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bo‘lishi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mumkin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va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lozim</a:t>
            </a:r>
            <a:r>
              <a:rPr lang="en-US" b="1" dirty="0" smtClean="0">
                <a:solidFill>
                  <a:srgbClr val="FF0000"/>
                </a:solidFill>
                <a:effectLst>
                  <a:outerShdw blurRad="38100" dist="38100" dir="2700000" algn="tl">
                    <a:srgbClr val="000000">
                      <a:alpha val="43137"/>
                    </a:srgbClr>
                  </a:outerShdw>
                </a:effectLst>
              </a:rPr>
              <a:t>, u </a:t>
            </a:r>
            <a:r>
              <a:rPr lang="en-US" b="1" dirty="0" err="1" smtClean="0">
                <a:solidFill>
                  <a:srgbClr val="FF0000"/>
                </a:solidFill>
                <a:effectLst>
                  <a:outerShdw blurRad="38100" dist="38100" dir="2700000" algn="tl">
                    <a:srgbClr val="000000">
                      <a:alpha val="43137"/>
                    </a:srgbClr>
                  </a:outerShdw>
                </a:effectLst>
              </a:rPr>
              <a:t>matnni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to‘ldiradi</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faol</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ijodiy</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xususiyat</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kasb</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etadi</a:t>
            </a:r>
            <a:r>
              <a:rPr lang="en-US" b="1" dirty="0" smtClean="0">
                <a:solidFill>
                  <a:srgbClr val="FF0000"/>
                </a:solidFill>
                <a:effectLst>
                  <a:outerShdw blurRad="38100" dist="38100" dir="2700000" algn="tl">
                    <a:srgbClr val="000000">
                      <a:alpha val="43137"/>
                    </a:srgbClr>
                  </a:outerShdw>
                </a:effectLst>
              </a:rPr>
              <a:t>.  Ammo  </a:t>
            </a:r>
            <a:r>
              <a:rPr lang="en-US" b="1" dirty="0" err="1" smtClean="0">
                <a:solidFill>
                  <a:srgbClr val="FF0000"/>
                </a:solidFill>
                <a:effectLst>
                  <a:outerShdw blurRad="38100" dist="38100" dir="2700000" algn="tl">
                    <a:srgbClr val="000000">
                      <a:alpha val="43137"/>
                    </a:srgbClr>
                  </a:outerShdw>
                </a:effectLst>
              </a:rPr>
              <a:t>matnni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uni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talqin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qilishning</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muayyan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tarixiy</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sharoitlariga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bog‘liqligi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uni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sof</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psixologik</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va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sub’ektiv</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jarayonga</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aylantirmaydi</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a:solidFill>
                  <a:schemeClr val="tx1">
                    <a:lumMod val="95000"/>
                    <a:lumOff val="5000"/>
                  </a:schemeClr>
                </a:solidFill>
                <a:effectLst>
                  <a:outerShdw blurRad="38100" dist="38100" dir="2700000" algn="tl">
                    <a:srgbClr val="000000">
                      <a:alpha val="43137"/>
                    </a:srgbClr>
                  </a:outerShdw>
                </a:effectLst>
              </a:rPr>
              <a:t>Ikkinchidan</a:t>
            </a:r>
            <a:r>
              <a:rPr lang="en-US" b="1" dirty="0">
                <a:solidFill>
                  <a:schemeClr val="tx1">
                    <a:lumMod val="95000"/>
                    <a:lumOff val="5000"/>
                  </a:schemeClr>
                </a:solidFill>
                <a:effectLst>
                  <a:outerShdw blurRad="38100" dist="38100" dir="2700000" algn="tl">
                    <a:srgbClr val="000000">
                      <a:alpha val="43137"/>
                    </a:srgbClr>
                  </a:outerShdw>
                </a:effectLst>
              </a:rPr>
              <a:t>,</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serma’nolilik</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birdan</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va</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darhol</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namoyon</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bo‘lmaydi</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chunki</a:t>
            </a:r>
            <a:r>
              <a:rPr lang="en-US" b="1" dirty="0">
                <a:solidFill>
                  <a:srgbClr val="FF0000"/>
                </a:solidFill>
                <a:effectLst>
                  <a:outerShdw blurRad="38100" dist="38100" dir="2700000" algn="tl">
                    <a:srgbClr val="000000">
                      <a:alpha val="43137"/>
                    </a:srgbClr>
                  </a:outerShdw>
                </a:effectLst>
              </a:rPr>
              <a:t> </a:t>
            </a:r>
          </a:p>
          <a:p>
            <a:pPr marL="0" indent="0" algn="just">
              <a:buNone/>
            </a:pPr>
            <a:r>
              <a:rPr lang="en-US" b="1" dirty="0" err="1">
                <a:solidFill>
                  <a:srgbClr val="FF0000"/>
                </a:solidFill>
                <a:effectLst>
                  <a:outerShdw blurRad="38100" dist="38100" dir="2700000" algn="tl">
                    <a:srgbClr val="000000">
                      <a:alpha val="43137"/>
                    </a:srgbClr>
                  </a:outerShdw>
                </a:effectLst>
              </a:rPr>
              <a:t>ma’nolar</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yashirin</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potensial</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mavjud</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bo‘lishi</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va</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faqat</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kelgusi</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davrlarda</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rivojlanish</a:t>
            </a:r>
            <a:r>
              <a:rPr lang="en-US" b="1" dirty="0">
                <a:solidFill>
                  <a:srgbClr val="FF0000"/>
                </a:solidFill>
                <a:effectLst>
                  <a:outerShdw blurRad="38100" dist="38100" dir="2700000" algn="tl">
                    <a:srgbClr val="000000">
                      <a:alpha val="43137"/>
                    </a:srgbClr>
                  </a:outerShdw>
                </a:effectLst>
              </a:rPr>
              <a:t> </a:t>
            </a:r>
          </a:p>
          <a:p>
            <a:pPr marL="0" indent="0" algn="just">
              <a:buNone/>
            </a:pPr>
            <a:r>
              <a:rPr lang="en-US" b="1" dirty="0" err="1">
                <a:solidFill>
                  <a:srgbClr val="FF0000"/>
                </a:solidFill>
                <a:effectLst>
                  <a:outerShdw blurRad="38100" dist="38100" dir="2700000" algn="tl">
                    <a:srgbClr val="000000">
                      <a:alpha val="43137"/>
                    </a:srgbClr>
                  </a:outerShdw>
                </a:effectLst>
              </a:rPr>
              <a:t>uchun</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qulay</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sharoitlarda</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o‘zini</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namoyon</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etishi</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mumkin</a:t>
            </a:r>
            <a:r>
              <a:rPr lang="en-US" b="1" dirty="0">
                <a:solidFill>
                  <a:srgbClr val="FF0000"/>
                </a:solidFill>
                <a:effectLst>
                  <a:outerShdw blurRad="38100" dist="38100" dir="2700000" algn="tl">
                    <a:srgbClr val="000000">
                      <a:alpha val="43137"/>
                    </a:srgbClr>
                  </a:outerShdw>
                </a:effectLst>
              </a:rPr>
              <a:t>.</a:t>
            </a:r>
            <a:endParaRPr lang="ru-RU"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0246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2188566" y="839451"/>
            <a:ext cx="9316047" cy="5071773"/>
          </a:xfrm>
          <a:prstGeom prst="rect">
            <a:avLst/>
          </a:prstGeom>
        </p:spPr>
        <p:txBody>
          <a:bodyPr>
            <a:normAutofit/>
          </a:bodyPr>
          <a:lstStyle/>
          <a:p>
            <a:pPr marL="0" indent="0" algn="just">
              <a:buNone/>
            </a:pPr>
            <a:r>
              <a:rPr lang="en-US" sz="2400" b="1" dirty="0" err="1">
                <a:solidFill>
                  <a:schemeClr val="tx1"/>
                </a:solidFill>
                <a:effectLst>
                  <a:outerShdw blurRad="38100" dist="38100" dir="2700000" algn="tl">
                    <a:srgbClr val="000000">
                      <a:alpha val="43137"/>
                    </a:srgbClr>
                  </a:outerShdw>
                </a:effectLst>
              </a:rPr>
              <a:t>Uchinchidan</a:t>
            </a:r>
            <a:r>
              <a:rPr lang="en-US" sz="2400" b="1" dirty="0">
                <a:solidFill>
                  <a:schemeClr val="tx1"/>
                </a:solidFill>
                <a:effectLst>
                  <a:outerShdw blurRad="38100" dist="38100" dir="2700000" algn="tl">
                    <a:srgbClr val="000000">
                      <a:alpha val="43137"/>
                    </a:srgbClr>
                  </a:outerShdw>
                </a:effectLst>
              </a:rPr>
              <a:t>,</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tarixiy</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rivojlanish</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jarayonida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matnning</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ma’nosi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o‘zgaradi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Har</a:t>
            </a:r>
            <a:r>
              <a:rPr lang="en-US" sz="2400" b="1" dirty="0">
                <a:solidFill>
                  <a:srgbClr val="FF0000"/>
                </a:solidFill>
                <a:effectLst>
                  <a:outerShdw blurRad="38100" dist="38100" dir="2700000" algn="tl">
                    <a:srgbClr val="000000">
                      <a:alpha val="43137"/>
                    </a:srgbClr>
                  </a:outerShdw>
                </a:effectLst>
              </a:rPr>
              <a:t> </a:t>
            </a:r>
            <a:r>
              <a:rPr lang="en-US" sz="2400" b="1" dirty="0" err="1" smtClean="0">
                <a:solidFill>
                  <a:srgbClr val="FF0000"/>
                </a:solidFill>
                <a:effectLst>
                  <a:outerShdw blurRad="38100" dist="38100" dir="2700000" algn="tl">
                    <a:srgbClr val="000000">
                      <a:alpha val="43137"/>
                    </a:srgbClr>
                  </a:outerShdw>
                </a:effectLst>
              </a:rPr>
              <a:t>bir</a:t>
            </a:r>
            <a:r>
              <a:rPr lang="en-US" sz="2400" b="1" dirty="0" smtClean="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davr</a:t>
            </a:r>
            <a:r>
              <a:rPr lang="en-US" sz="2400" b="1" dirty="0">
                <a:solidFill>
                  <a:srgbClr val="FF0000"/>
                </a:solidFill>
                <a:effectLst>
                  <a:outerShdw blurRad="38100" dist="38100" dir="2700000" algn="tl">
                    <a:srgbClr val="000000">
                      <a:alpha val="43137"/>
                    </a:srgbClr>
                  </a:outerShdw>
                </a:effectLst>
              </a:rPr>
              <a:t>  –  </a:t>
            </a:r>
            <a:r>
              <a:rPr lang="en-US" sz="2400" b="1" dirty="0" err="1">
                <a:solidFill>
                  <a:srgbClr val="FF0000"/>
                </a:solidFill>
                <a:effectLst>
                  <a:outerShdw blurRad="38100" dist="38100" dir="2700000" algn="tl">
                    <a:srgbClr val="000000">
                      <a:alpha val="43137"/>
                    </a:srgbClr>
                  </a:outerShdw>
                </a:effectLst>
              </a:rPr>
              <a:t>ayniqsa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buyuk</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asarlarda</a:t>
            </a:r>
            <a:r>
              <a:rPr lang="en-US" sz="2400" b="1" dirty="0">
                <a:solidFill>
                  <a:srgbClr val="FF0000"/>
                </a:solidFill>
                <a:effectLst>
                  <a:outerShdw blurRad="38100" dist="38100" dir="2700000" algn="tl">
                    <a:srgbClr val="000000">
                      <a:alpha val="43137"/>
                    </a:srgbClr>
                  </a:outerShdw>
                </a:effectLst>
              </a:rPr>
              <a:t>  –  </a:t>
            </a:r>
            <a:r>
              <a:rPr lang="en-US" sz="2400" b="1" dirty="0" err="1">
                <a:solidFill>
                  <a:srgbClr val="FF0000"/>
                </a:solidFill>
                <a:effectLst>
                  <a:outerShdw blurRad="38100" dist="38100" dir="2700000" algn="tl">
                    <a:srgbClr val="000000">
                      <a:alpha val="43137"/>
                    </a:srgbClr>
                  </a:outerShdw>
                </a:effectLst>
              </a:rPr>
              <a:t>yangi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nimadir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kashf</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etiladi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Yangicha</a:t>
            </a:r>
            <a:r>
              <a:rPr lang="en-US" sz="2400" b="1" dirty="0">
                <a:solidFill>
                  <a:srgbClr val="FF0000"/>
                </a:solidFill>
                <a:effectLst>
                  <a:outerShdw blurRad="38100" dist="38100" dir="2700000" algn="tl">
                    <a:srgbClr val="000000">
                      <a:alpha val="43137"/>
                    </a:srgbClr>
                  </a:outerShdw>
                </a:effectLst>
              </a:rPr>
              <a:t> </a:t>
            </a:r>
            <a:r>
              <a:rPr lang="en-US" sz="2400" b="1" dirty="0" err="1" smtClean="0">
                <a:solidFill>
                  <a:srgbClr val="FF0000"/>
                </a:solidFill>
                <a:effectLst>
                  <a:outerShdw blurRad="38100" dist="38100" dir="2700000" algn="tl">
                    <a:srgbClr val="000000">
                      <a:alpha val="43137"/>
                    </a:srgbClr>
                  </a:outerShdw>
                </a:effectLst>
              </a:rPr>
              <a:t>tushunish</a:t>
            </a:r>
            <a:r>
              <a:rPr lang="en-US" sz="2400" b="1" dirty="0" smtClean="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eski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ma’noni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bekor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qiladi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unga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qayta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baho</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ber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adi</a:t>
            </a:r>
            <a:r>
              <a:rPr lang="en-US" sz="2400" b="1" dirty="0">
                <a:solidFill>
                  <a:srgbClr val="FF0000"/>
                </a:solidFill>
                <a:effectLst>
                  <a:outerShdw blurRad="38100" dist="38100" dir="2700000" algn="tl">
                    <a:srgbClr val="000000">
                      <a:alpha val="43137"/>
                    </a:srgbClr>
                  </a:outerShdw>
                </a:effectLst>
              </a:rPr>
              <a:t>. </a:t>
            </a:r>
            <a:endParaRPr lang="en-US" sz="2400" b="1" dirty="0" smtClean="0">
              <a:solidFill>
                <a:srgbClr val="FF0000"/>
              </a:solidFill>
              <a:effectLst>
                <a:outerShdw blurRad="38100" dist="38100" dir="2700000" algn="tl">
                  <a:srgbClr val="000000">
                    <a:alpha val="43137"/>
                  </a:srgbClr>
                </a:outerShdw>
              </a:effectLst>
            </a:endParaRPr>
          </a:p>
          <a:p>
            <a:pPr marL="0" indent="0" algn="just">
              <a:buNone/>
            </a:pPr>
            <a:r>
              <a:rPr lang="en-US" sz="2400" b="1" dirty="0" err="1" smtClean="0">
                <a:solidFill>
                  <a:schemeClr val="tx1"/>
                </a:solidFill>
                <a:effectLst>
                  <a:outerShdw blurRad="38100" dist="38100" dir="2700000" algn="tl">
                    <a:srgbClr val="000000">
                      <a:alpha val="43137"/>
                    </a:srgbClr>
                  </a:outerShdw>
                </a:effectLst>
              </a:rPr>
              <a:t>To‘rtinchidan</a:t>
            </a:r>
            <a:r>
              <a:rPr lang="en-US" sz="2400" b="1" dirty="0">
                <a:solidFill>
                  <a:schemeClr val="tx1"/>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matnni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tushunish</a:t>
            </a:r>
            <a:r>
              <a:rPr lang="en-US" sz="2400" b="1" dirty="0">
                <a:solidFill>
                  <a:srgbClr val="FF0000"/>
                </a:solidFill>
                <a:effectLst>
                  <a:outerShdw blurRad="38100" dist="38100" dir="2700000" algn="tl">
                    <a:srgbClr val="000000">
                      <a:alpha val="43137"/>
                    </a:srgbClr>
                  </a:outerShdw>
                </a:effectLst>
              </a:rPr>
              <a:t> – </a:t>
            </a:r>
            <a:r>
              <a:rPr lang="en-US" sz="2400" b="1" dirty="0" err="1">
                <a:solidFill>
                  <a:srgbClr val="FF0000"/>
                </a:solidFill>
                <a:effectLst>
                  <a:outerShdw blurRad="38100" dist="38100" dir="2700000" algn="tl">
                    <a:srgbClr val="000000">
                      <a:alpha val="43137"/>
                    </a:srgbClr>
                  </a:outerShdw>
                </a:effectLst>
              </a:rPr>
              <a:t>tayyor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natija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emas</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balki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dialektik</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jarayon</a:t>
            </a:r>
            <a:r>
              <a:rPr lang="en-US" sz="2400" b="1" dirty="0">
                <a:solidFill>
                  <a:srgbClr val="FF0000"/>
                </a:solidFill>
                <a:effectLst>
                  <a:outerShdw blurRad="38100" dist="38100" dir="2700000" algn="tl">
                    <a:srgbClr val="000000">
                      <a:alpha val="43137"/>
                    </a:srgbClr>
                  </a:outerShdw>
                </a:effectLst>
              </a:rPr>
              <a:t>, </a:t>
            </a:r>
            <a:r>
              <a:rPr lang="en-US" sz="2400" b="1" dirty="0" err="1" smtClean="0">
                <a:solidFill>
                  <a:srgbClr val="FF0000"/>
                </a:solidFill>
                <a:effectLst>
                  <a:outerShdw blurRad="38100" dist="38100" dir="2700000" algn="tl">
                    <a:srgbClr val="000000">
                      <a:alpha val="43137"/>
                    </a:srgbClr>
                  </a:outerShdw>
                </a:effectLst>
              </a:rPr>
              <a:t>turli</a:t>
            </a:r>
            <a:r>
              <a:rPr lang="en-US" sz="2400" b="1" dirty="0" smtClean="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madaniy</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dunyolar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dialogi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o‘zining</a:t>
            </a:r>
            <a:r>
              <a:rPr lang="en-US" sz="2400" b="1" dirty="0">
                <a:solidFill>
                  <a:srgbClr val="FF0000"/>
                </a:solidFill>
                <a:effectLst>
                  <a:outerShdw blurRad="38100" dist="38100" dir="2700000" algn="tl">
                    <a:srgbClr val="000000">
                      <a:alpha val="43137"/>
                    </a:srgbClr>
                  </a:outerShdw>
                </a:effectLst>
              </a:rPr>
              <a:t>  –  </a:t>
            </a:r>
            <a:r>
              <a:rPr lang="en-US" sz="2400" b="1" dirty="0" err="1">
                <a:solidFill>
                  <a:srgbClr val="FF0000"/>
                </a:solidFill>
                <a:effectLst>
                  <a:outerShdw blurRad="38100" dist="38100" dir="2700000" algn="tl">
                    <a:srgbClr val="000000">
                      <a:alpha val="43137"/>
                    </a:srgbClr>
                  </a:outerShdw>
                </a:effectLst>
              </a:rPr>
              <a:t>o‘zganing</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Baxtin</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ma’nolari</a:t>
            </a:r>
            <a:r>
              <a:rPr lang="en-US" sz="2400" b="1" dirty="0">
                <a:solidFill>
                  <a:srgbClr val="FF0000"/>
                </a:solidFill>
                <a:effectLst>
                  <a:outerShdw blurRad="38100" dist="38100" dir="2700000" algn="tl">
                    <a:srgbClr val="000000">
                      <a:alpha val="43137"/>
                    </a:srgbClr>
                  </a:outerShdw>
                </a:effectLst>
              </a:rPr>
              <a:t> </a:t>
            </a:r>
            <a:r>
              <a:rPr lang="en-US" sz="2400" b="1" dirty="0" smtClean="0">
                <a:solidFill>
                  <a:srgbClr val="FF0000"/>
                </a:solidFill>
                <a:effectLst>
                  <a:outerShdw blurRad="38100" dist="38100" dir="2700000" algn="tl">
                    <a:srgbClr val="000000">
                      <a:alpha val="43137"/>
                    </a:srgbClr>
                  </a:outerShdw>
                </a:effectLst>
              </a:rPr>
              <a:t> </a:t>
            </a:r>
            <a:r>
              <a:rPr lang="en-US" sz="2400" b="1" dirty="0" err="1" smtClean="0">
                <a:solidFill>
                  <a:srgbClr val="FF0000"/>
                </a:solidFill>
                <a:effectLst>
                  <a:outerShdw blurRad="38100" dist="38100" dir="2700000" algn="tl">
                    <a:srgbClr val="000000">
                      <a:alpha val="43137"/>
                    </a:srgbClr>
                  </a:outerShdw>
                </a:effectLst>
              </a:rPr>
              <a:t>to‘qnashuvi</a:t>
            </a:r>
            <a:r>
              <a:rPr lang="en-US" sz="2400" b="1" dirty="0" smtClean="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natijasi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matnlar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shaxslar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va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madaniyatlar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dialogi</a:t>
            </a:r>
            <a:r>
              <a:rPr lang="en-US" sz="2400" b="1" dirty="0">
                <a:solidFill>
                  <a:srgbClr val="FF0000"/>
                </a:solidFill>
                <a:effectLst>
                  <a:outerShdw blurRad="38100" dist="38100" dir="2700000" algn="tl">
                    <a:srgbClr val="000000">
                      <a:alpha val="43137"/>
                    </a:srgbClr>
                  </a:outerShdw>
                </a:effectLst>
              </a:rPr>
              <a:t>. </a:t>
            </a:r>
            <a:endParaRPr lang="en-US" sz="2400" b="1" dirty="0" smtClean="0">
              <a:solidFill>
                <a:srgbClr val="FF0000"/>
              </a:solidFill>
              <a:effectLst>
                <a:outerShdw blurRad="38100" dist="38100" dir="2700000" algn="tl">
                  <a:srgbClr val="000000">
                    <a:alpha val="43137"/>
                  </a:srgbClr>
                </a:outerShdw>
              </a:effectLst>
            </a:endParaRPr>
          </a:p>
          <a:p>
            <a:pPr marL="0" indent="0" algn="just">
              <a:buNone/>
            </a:pPr>
            <a:r>
              <a:rPr lang="en-US" sz="2400" b="1" dirty="0" err="1" smtClean="0">
                <a:solidFill>
                  <a:schemeClr val="tx1"/>
                </a:solidFill>
                <a:effectLst>
                  <a:outerShdw blurRad="38100" dist="38100" dir="2700000" algn="tl">
                    <a:srgbClr val="000000">
                      <a:alpha val="43137"/>
                    </a:srgbClr>
                  </a:outerShdw>
                </a:effectLst>
              </a:rPr>
              <a:t>Beshinchidan</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o‘zga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madaniyatga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oid</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matnni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tushunish</a:t>
            </a:r>
            <a:r>
              <a:rPr lang="en-US" sz="2400" b="1" dirty="0">
                <a:solidFill>
                  <a:srgbClr val="FF0000"/>
                </a:solidFill>
                <a:effectLst>
                  <a:outerShdw blurRad="38100" dist="38100" dir="2700000" algn="tl">
                    <a:srgbClr val="000000">
                      <a:alpha val="43137"/>
                    </a:srgbClr>
                  </a:outerShdw>
                </a:effectLst>
              </a:rPr>
              <a:t>  –  </a:t>
            </a:r>
            <a:r>
              <a:rPr lang="en-US" sz="2400" b="1" dirty="0" err="1">
                <a:solidFill>
                  <a:srgbClr val="FF0000"/>
                </a:solidFill>
                <a:effectLst>
                  <a:outerShdw blurRad="38100" dist="38100" dir="2700000" algn="tl">
                    <a:srgbClr val="000000">
                      <a:alpha val="43137"/>
                    </a:srgbClr>
                  </a:outerShdw>
                </a:effectLst>
              </a:rPr>
              <a:t>hozirgi</a:t>
            </a:r>
            <a:r>
              <a:rPr lang="en-US" sz="2400" b="1" dirty="0">
                <a:solidFill>
                  <a:srgbClr val="FF0000"/>
                </a:solidFill>
                <a:effectLst>
                  <a:outerShdw blurRad="38100" dist="38100" dir="2700000" algn="tl">
                    <a:srgbClr val="000000">
                      <a:alpha val="43137"/>
                    </a:srgbClr>
                  </a:outerShdw>
                </a:effectLst>
              </a:rPr>
              <a:t> </a:t>
            </a:r>
          </a:p>
          <a:p>
            <a:pPr marL="0" indent="0" algn="just">
              <a:buNone/>
            </a:pPr>
            <a:r>
              <a:rPr lang="en-US" sz="2400" b="1" dirty="0" err="1">
                <a:solidFill>
                  <a:srgbClr val="FF0000"/>
                </a:solidFill>
                <a:effectLst>
                  <a:outerShdw blurRad="38100" dist="38100" dir="2700000" algn="tl">
                    <a:srgbClr val="000000">
                      <a:alpha val="43137"/>
                    </a:srgbClr>
                  </a:outerShdw>
                </a:effectLst>
              </a:rPr>
              <a:t>madaniyatimizda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tug‘ilayotgan</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savollarga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javoblar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topish</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demak</a:t>
            </a:r>
            <a:r>
              <a:rPr lang="en-US" sz="2400" b="1" dirty="0">
                <a:solidFill>
                  <a:srgbClr val="FF0000"/>
                </a:solidFill>
                <a:effectLst>
                  <a:outerShdw blurRad="38100" dist="38100" dir="2700000" algn="tl">
                    <a:srgbClr val="000000">
                      <a:alpha val="43137"/>
                    </a:srgbClr>
                  </a:outerShdw>
                </a:effectLst>
              </a:rPr>
              <a:t>. </a:t>
            </a:r>
            <a:endParaRPr lang="ru-RU" sz="2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587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sz="quarter" idx="4294967295"/>
          </p:nvPr>
        </p:nvSpPr>
        <p:spPr>
          <a:xfrm>
            <a:off x="609600" y="357166"/>
            <a:ext cx="10972800" cy="5738834"/>
          </a:xfrm>
          <a:prstGeom prst="rect">
            <a:avLst/>
          </a:prstGeom>
        </p:spPr>
        <p:txBody>
          <a:bodyPr>
            <a:normAutofit/>
          </a:bodyPr>
          <a:lstStyle/>
          <a:p>
            <a:pPr lvl="0" algn="just"/>
            <a:r>
              <a:rPr lang="uz-Cyrl-UZ" b="1" dirty="0">
                <a:latin typeface="Times New Roman" panose="02020603050405020304" pitchFamily="18" charset="0"/>
                <a:cs typeface="Times New Roman" panose="02020603050405020304" pitchFamily="18" charset="0"/>
              </a:rPr>
              <a:t>Tushunish va uning bilish bilan o‘zaro munosabati.</a:t>
            </a:r>
            <a:r>
              <a:rPr lang="uz-Cyrl-UZ" dirty="0">
                <a:latin typeface="Times New Roman" panose="02020603050405020304" pitchFamily="18" charset="0"/>
                <a:cs typeface="Times New Roman" panose="02020603050405020304" pitchFamily="18" charset="0"/>
              </a:rPr>
              <a:t> Tushunish va uning bilish (va tushuntirish) bilan o‘zaro nisbati muammosi ko‘pdan beri muhokama qilinadi. U bugungi kunda ham o‘z ahamiyatini yo‘qotmagan va ko‘p jihatdan bahslidir. Masalan, Diltey tushunishni matn muallifining ma’naviy dunyosiga kirish sifatida tavsiflagan bo‘lsa, Xaydegger uchun tushunish insonning borliqqa o‘ziga xos munosabati, insonning dunyoda mavjud bo‘lish usulidir. Gadamer fikriga ko‘ra, o‘tmish madaniyatini tushunish talqin qiluvchining o‘zini tushunishi bilan uzviydir. </a:t>
            </a:r>
            <a:r>
              <a:rPr lang="uz-Cyrl-UZ" dirty="0" smtClean="0">
                <a:latin typeface="Times New Roman" panose="02020603050405020304" pitchFamily="18" charset="0"/>
                <a:cs typeface="Times New Roman" panose="02020603050405020304" pitchFamily="18" charset="0"/>
              </a:rPr>
              <a:t>Shu sababli </a:t>
            </a:r>
            <a:r>
              <a:rPr lang="uz-Cyrl-UZ" dirty="0">
                <a:latin typeface="Times New Roman" panose="02020603050405020304" pitchFamily="18" charset="0"/>
                <a:cs typeface="Times New Roman" panose="02020603050405020304" pitchFamily="18" charset="0"/>
              </a:rPr>
              <a:t>tushunish predmetini muallif matnga joylagan ma’no emas, balki mazkur matn orqali anglab etilishi lozim bo‘lgan moddiy mazmun («ishning mohiyati») tashkil etadi. Bunda, Gadamer fikriga ko‘ra, har qanday tushunish til muammosidir: unga «til mediumi»da erishiladi (yoki erishilmaydi) va isbotlashni taqozo etmaydi.  </a:t>
            </a:r>
            <a:endParaRPr lang="ru-RU" dirty="0">
              <a:latin typeface="Times New Roman" panose="02020603050405020304" pitchFamily="18" charset="0"/>
              <a:cs typeface="Times New Roman" panose="02020603050405020304" pitchFamily="18" charset="0"/>
            </a:endParaRPr>
          </a:p>
          <a:p>
            <a:pPr algn="just"/>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9480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1425" y="404664"/>
            <a:ext cx="10871572" cy="1427654"/>
          </a:xfrm>
        </p:spPr>
        <p:txBody>
          <a:bodyPr>
            <a:normAutofit/>
          </a:bodyPr>
          <a:lstStyle/>
          <a:p>
            <a:pPr lvl="0"/>
            <a:r>
              <a:rPr lang="en-US" sz="2800" b="1" dirty="0" smtClean="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LM</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Y TADQ</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QOT METOD</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DA TUSHUN</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SH VA TUSHUNT</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R</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SH MUAMMOS</a:t>
            </a:r>
            <a:r>
              <a:rPr lang="en-US" sz="2800" b="1" dirty="0">
                <a:latin typeface="Times New Roman" panose="02020603050405020304" pitchFamily="18" charset="0"/>
                <a:cs typeface="Times New Roman" panose="02020603050405020304" pitchFamily="18" charset="0"/>
              </a:rPr>
              <a:t>I</a:t>
            </a:r>
            <a:endParaRPr lang="ru-RU" sz="2800" b="1" dirty="0">
              <a:latin typeface="Times New Roman" pitchFamily="18" charset="0"/>
              <a:cs typeface="Times New Roman" pitchFamily="18" charset="0"/>
            </a:endParaRPr>
          </a:p>
        </p:txBody>
      </p:sp>
      <p:sp>
        <p:nvSpPr>
          <p:cNvPr id="4" name="Скругленный прямоугольник 3"/>
          <p:cNvSpPr/>
          <p:nvPr/>
        </p:nvSpPr>
        <p:spPr>
          <a:xfrm>
            <a:off x="341291" y="1986978"/>
            <a:ext cx="3953815" cy="785611"/>
          </a:xfrm>
          <a:prstGeom prst="roundRect">
            <a:avLst/>
          </a:prstGeom>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Times New Roman" panose="02020603050405020304" pitchFamily="18" charset="0"/>
                <a:cs typeface="Times New Roman" panose="02020603050405020304" pitchFamily="18" charset="0"/>
              </a:rPr>
              <a:t>REJA:</a:t>
            </a:r>
            <a:endParaRPr lang="ru-RU" sz="3200"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2756080" y="3206841"/>
            <a:ext cx="8718997" cy="721217"/>
          </a:xfrm>
          <a:prstGeom prst="rect">
            <a:avLst/>
          </a:prstGeom>
          <a:ln w="28575">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err="1" smtClean="0">
                <a:latin typeface="Times New Roman" panose="02020603050405020304" pitchFamily="18" charset="0"/>
                <a:cs typeface="Times New Roman" panose="02020603050405020304" pitchFamily="18" charset="0"/>
              </a:rPr>
              <a:t>Tushunish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uning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bilish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bilan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o‘zaro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nisbati</a:t>
            </a:r>
            <a:r>
              <a:rPr lang="en-US" sz="2400" dirty="0" smtClean="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2756079" y="4237150"/>
            <a:ext cx="8718997" cy="721217"/>
          </a:xfrm>
          <a:prstGeom prst="rect">
            <a:avLst/>
          </a:prstGeom>
          <a:ln w="28575">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err="1" smtClean="0">
                <a:latin typeface="Times New Roman" panose="02020603050405020304" pitchFamily="18" charset="0"/>
                <a:cs typeface="Times New Roman" panose="02020603050405020304" pitchFamily="18" charset="0"/>
              </a:rPr>
              <a:t>Tushuntirish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tushunishning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o‘zaro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nisbati</a:t>
            </a:r>
            <a:r>
              <a:rPr lang="en-US" sz="2400" dirty="0" smtClean="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2756079" y="5318975"/>
            <a:ext cx="8718997" cy="721217"/>
          </a:xfrm>
          <a:prstGeom prst="rect">
            <a:avLst/>
          </a:prstGeom>
          <a:ln w="28575">
            <a:solidFill>
              <a:schemeClr val="tx1">
                <a:lumMod val="95000"/>
                <a:lumOff val="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err="1" smtClean="0">
                <a:latin typeface="Times New Roman" panose="02020603050405020304" pitchFamily="18" charset="0"/>
                <a:cs typeface="Times New Roman" panose="02020603050405020304" pitchFamily="18" charset="0"/>
              </a:rPr>
              <a:t>Axborot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bilim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ma’lumot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tushunchalarining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tahlili</a:t>
            </a:r>
            <a:r>
              <a:rPr lang="en-US" sz="2400" dirty="0" smtClean="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p:txBody>
      </p:sp>
      <p:sp>
        <p:nvSpPr>
          <p:cNvPr id="8" name="Овал 7"/>
          <p:cNvSpPr/>
          <p:nvPr/>
        </p:nvSpPr>
        <p:spPr>
          <a:xfrm>
            <a:off x="1513268" y="3206841"/>
            <a:ext cx="804931" cy="721217"/>
          </a:xfrm>
          <a:prstGeom prst="ellipse">
            <a:avLst/>
          </a:prstGeom>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1</a:t>
            </a:r>
            <a:endParaRPr lang="ru-RU" sz="2800" dirty="0">
              <a:latin typeface="Times New Roman" panose="02020603050405020304" pitchFamily="18" charset="0"/>
              <a:cs typeface="Times New Roman" panose="02020603050405020304" pitchFamily="18" charset="0"/>
            </a:endParaRPr>
          </a:p>
        </p:txBody>
      </p:sp>
      <p:sp>
        <p:nvSpPr>
          <p:cNvPr id="9" name="Овал 8"/>
          <p:cNvSpPr/>
          <p:nvPr/>
        </p:nvSpPr>
        <p:spPr>
          <a:xfrm>
            <a:off x="1513268" y="4288666"/>
            <a:ext cx="804931" cy="721217"/>
          </a:xfrm>
          <a:prstGeom prst="ellipse">
            <a:avLst/>
          </a:prstGeom>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2</a:t>
            </a:r>
            <a:endParaRPr lang="ru-RU" sz="2800" dirty="0">
              <a:latin typeface="Times New Roman" panose="02020603050405020304" pitchFamily="18" charset="0"/>
              <a:cs typeface="Times New Roman" panose="02020603050405020304" pitchFamily="18" charset="0"/>
            </a:endParaRPr>
          </a:p>
        </p:txBody>
      </p:sp>
      <p:sp>
        <p:nvSpPr>
          <p:cNvPr id="10" name="Овал 9"/>
          <p:cNvSpPr/>
          <p:nvPr/>
        </p:nvSpPr>
        <p:spPr>
          <a:xfrm>
            <a:off x="1513268" y="5318974"/>
            <a:ext cx="804931" cy="721217"/>
          </a:xfrm>
          <a:prstGeom prst="ellipse">
            <a:avLst/>
          </a:prstGeom>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3</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60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sz="quarter" idx="4294967295"/>
          </p:nvPr>
        </p:nvSpPr>
        <p:spPr>
          <a:xfrm>
            <a:off x="609600" y="428604"/>
            <a:ext cx="10972800" cy="5667396"/>
          </a:xfrm>
          <a:prstGeom prst="rect">
            <a:avLst/>
          </a:prstGeom>
        </p:spPr>
        <p:txBody>
          <a:bodyPr>
            <a:normAutofit fontScale="92500" lnSpcReduction="20000"/>
          </a:bodyPr>
          <a:lstStyle/>
          <a:p>
            <a:pPr lvl="0" algn="just"/>
            <a:r>
              <a:rPr lang="uz-Cyrl-UZ" dirty="0">
                <a:latin typeface="Times New Roman" panose="02020603050405020304" pitchFamily="18" charset="0"/>
                <a:cs typeface="Times New Roman" panose="02020603050405020304" pitchFamily="18" charset="0"/>
              </a:rPr>
              <a:t>«</a:t>
            </a:r>
            <a:r>
              <a:rPr lang="uz-Cyrl-UZ" b="1" dirty="0">
                <a:latin typeface="Times New Roman" panose="02020603050405020304" pitchFamily="18" charset="0"/>
                <a:cs typeface="Times New Roman" panose="02020603050405020304" pitchFamily="18" charset="0"/>
              </a:rPr>
              <a:t>Ma’no</a:t>
            </a:r>
            <a:r>
              <a:rPr lang="uz-Cyrl-UZ" dirty="0">
                <a:latin typeface="Times New Roman" panose="02020603050405020304" pitchFamily="18" charset="0"/>
                <a:cs typeface="Times New Roman" panose="02020603050405020304" pitchFamily="18" charset="0"/>
              </a:rPr>
              <a:t>» tushunchasi tushunish muammosini hal qilishda muhim ahamiyatga ega. Ma’no – tildagi iboralar (so‘zlar, gaplar va sh.k.) mazmunining sinonimigina emas. Ma’no – murakkab, ko‘p qirrali hodisa. M. Xaydeggerning fikricha, ma’no deganda, birinchidan, har qanday qilmish, xulq-atvor, amal «nimaga» va «nima uchun» sodir etilganini nazarda tutish kerak. ikkinchidan, ma’no yo‘nalishga ega, ya’ni u nimaningdir pirovard maqsadi (hayot mazmuni, tarix mazmuni va h.k.).</a:t>
            </a:r>
            <a:endParaRPr lang="ru-RU" dirty="0">
              <a:latin typeface="Times New Roman" panose="02020603050405020304" pitchFamily="18" charset="0"/>
              <a:cs typeface="Times New Roman" panose="02020603050405020304" pitchFamily="18" charset="0"/>
            </a:endParaRPr>
          </a:p>
          <a:p>
            <a:pPr lvl="0" algn="just"/>
            <a:r>
              <a:rPr lang="uz-Cyrl-UZ" dirty="0">
                <a:latin typeface="Times New Roman" panose="02020603050405020304" pitchFamily="18" charset="0"/>
                <a:cs typeface="Times New Roman" panose="02020603050405020304" pitchFamily="18" charset="0"/>
              </a:rPr>
              <a:t>Ma’no hosil qilish jarayonlari masalasiga kelsak, ular ob’ektiv tarzda an’analar, rasm-rusumlar, urf-odatlar va ramzlar sohasida sodir bo‘ladi va tilda ifoda etiladi. </a:t>
            </a:r>
            <a:r>
              <a:rPr lang="en-US" dirty="0" err="1">
                <a:latin typeface="Times New Roman" panose="02020603050405020304" pitchFamily="18" charset="0"/>
                <a:cs typeface="Times New Roman" panose="02020603050405020304" pitchFamily="18" charset="0"/>
              </a:rPr>
              <a:t>Gadamerning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ta’biri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bilan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aytganda</a:t>
            </a:r>
            <a:r>
              <a:rPr lang="en-US" dirty="0">
                <a:latin typeface="Times New Roman" panose="02020603050405020304" pitchFamily="18" charset="0"/>
                <a:cs typeface="Times New Roman" panose="02020603050405020304" pitchFamily="18" charset="0"/>
              </a:rPr>
              <a:t>, u </a:t>
            </a:r>
            <a:r>
              <a:rPr lang="en-US" dirty="0" err="1">
                <a:latin typeface="Times New Roman" panose="02020603050405020304" pitchFamily="18" charset="0"/>
                <a:cs typeface="Times New Roman" panose="02020603050405020304" pitchFamily="18" charset="0"/>
              </a:rPr>
              <a:t>bizda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bizning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hozirgi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dunyomizda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zohir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Madaniy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merosning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uzluksizligini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ta’minlovchi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an’ana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qamrovli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universumiga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reallik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baxsh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etadi</a:t>
            </a:r>
            <a:r>
              <a:rPr lang="en-US" dirty="0">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a:p>
            <a:pPr lvl="0" algn="just"/>
            <a:r>
              <a:rPr lang="en-US" dirty="0" err="1">
                <a:latin typeface="Times New Roman" panose="02020603050405020304" pitchFamily="18" charset="0"/>
                <a:cs typeface="Times New Roman" panose="02020603050405020304" pitchFamily="18" charset="0"/>
              </a:rPr>
              <a:t>Tushunishning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ishtirokisiz</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muomalani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davom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ettirish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harakatlarni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muvofiqlashtirish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anglashilgan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xatti-harakatni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amalga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oshirish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ta’sir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o‘tkazishning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imkoni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yo‘q</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Tushunish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ko‘lamdagi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fanlar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psixologiya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filologiya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filosofiya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sotsiologiya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tarix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tomonidan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tadqiq</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etiladi</a:t>
            </a:r>
            <a:r>
              <a:rPr lang="en-US"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Tushun</a:t>
            </a:r>
            <a:r>
              <a:rPr lang="en-US" dirty="0" err="1">
                <a:latin typeface="Times New Roman" panose="02020603050405020304" pitchFamily="18" charset="0"/>
                <a:cs typeface="Times New Roman" panose="02020603050405020304" pitchFamily="18" charset="0"/>
              </a:rPr>
              <a:t>i</a:t>
            </a:r>
            <a:r>
              <a:rPr lang="ru-RU" dirty="0" err="1">
                <a:latin typeface="Times New Roman" panose="02020603050405020304" pitchFamily="18" charset="0"/>
                <a:cs typeface="Times New Roman" panose="02020603050405020304" pitchFamily="18" charset="0"/>
              </a:rPr>
              <a:t>sh</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muammos</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b</a:t>
            </a:r>
            <a:r>
              <a:rPr lang="en-US" dirty="0" err="1">
                <a:latin typeface="Times New Roman" panose="02020603050405020304" pitchFamily="18" charset="0"/>
                <a:cs typeface="Times New Roman" panose="02020603050405020304" pitchFamily="18" charset="0"/>
              </a:rPr>
              <a:t>i</a:t>
            </a:r>
            <a:r>
              <a:rPr lang="ru-RU" dirty="0" err="1">
                <a:latin typeface="Times New Roman" panose="02020603050405020304" pitchFamily="18" charset="0"/>
                <a:cs typeface="Times New Roman" panose="02020603050405020304" pitchFamily="18" charset="0"/>
              </a:rPr>
              <a:t>lan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maxsus</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shug‘ullanad</a:t>
            </a:r>
            <a:r>
              <a:rPr lang="en-US" dirty="0" err="1">
                <a:latin typeface="Times New Roman" panose="02020603050405020304" pitchFamily="18" charset="0"/>
                <a:cs typeface="Times New Roman" panose="02020603050405020304" pitchFamily="18" charset="0"/>
              </a:rPr>
              <a:t>i</a:t>
            </a:r>
            <a:r>
              <a:rPr lang="ru-RU" dirty="0" err="1">
                <a:latin typeface="Times New Roman" panose="02020603050405020304" pitchFamily="18" charset="0"/>
                <a:cs typeface="Times New Roman" panose="02020603050405020304" pitchFamily="18" charset="0"/>
              </a:rPr>
              <a:t>gan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germenevt</a:t>
            </a:r>
            <a:r>
              <a:rPr lang="en-US" dirty="0" err="1">
                <a:latin typeface="Times New Roman" panose="02020603050405020304" pitchFamily="18" charset="0"/>
                <a:cs typeface="Times New Roman" panose="02020603050405020304" pitchFamily="18" charset="0"/>
              </a:rPr>
              <a:t>i</a:t>
            </a:r>
            <a:r>
              <a:rPr lang="ru-RU" dirty="0" err="1">
                <a:latin typeface="Times New Roman" panose="02020603050405020304" pitchFamily="18" charset="0"/>
                <a:cs typeface="Times New Roman" panose="02020603050405020304" pitchFamily="18" charset="0"/>
              </a:rPr>
              <a:t>ka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fan</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mavjud</a:t>
            </a:r>
            <a:r>
              <a:rPr lang="ru-RU"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32186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sz="quarter" idx="4294967295"/>
          </p:nvPr>
        </p:nvSpPr>
        <p:spPr>
          <a:xfrm>
            <a:off x="609600" y="357166"/>
            <a:ext cx="10972800" cy="5738834"/>
          </a:xfrm>
          <a:prstGeom prst="rect">
            <a:avLst/>
          </a:prstGeom>
        </p:spPr>
        <p:txBody>
          <a:bodyPr>
            <a:normAutofit fontScale="92500" lnSpcReduction="20000"/>
          </a:bodyPr>
          <a:lstStyle/>
          <a:p>
            <a:pPr lvl="8" algn="just"/>
            <a:endParaRPr lang="en-US" b="1" dirty="0" smtClean="0"/>
          </a:p>
          <a:p>
            <a:pPr algn="just"/>
            <a:endParaRPr lang="en-US" b="1" dirty="0"/>
          </a:p>
          <a:p>
            <a:pPr lvl="0" algn="just"/>
            <a:r>
              <a:rPr lang="uz-Cyrl-UZ" b="1" dirty="0"/>
              <a:t>Simvol</a:t>
            </a:r>
            <a:r>
              <a:rPr lang="uz-Cyrl-UZ" dirty="0"/>
              <a:t> (yunon. – ramz, shartli belgi) – bu: 1) fanda (mantiq, matematika va b.) belgi; 2) san’atda – ilohiy obrazning uni anglash, ifodalash yoki muayyan badiiy obraz nuqtai nazaridan tavsifi. Allegoriyadan farqli o‘laroq, simvolning ma’nosi uning obrazi strukturasi bilan uzviy bo‘lib, o‘z mazmunining cheksiz ko‘p ma’noliligi bilan ajralib turadi. </a:t>
            </a:r>
            <a:endParaRPr lang="ru-RU" dirty="0"/>
          </a:p>
          <a:p>
            <a:pPr lvl="0" algn="just"/>
            <a:r>
              <a:rPr lang="en-US" dirty="0" err="1"/>
              <a:t>Simvol</a:t>
            </a:r>
            <a:r>
              <a:rPr lang="en-US" dirty="0"/>
              <a:t> – </a:t>
            </a:r>
            <a:r>
              <a:rPr lang="en-US" dirty="0" err="1"/>
              <a:t>moddiy</a:t>
            </a:r>
            <a:r>
              <a:rPr lang="en-US" dirty="0"/>
              <a:t> </a:t>
            </a:r>
            <a:r>
              <a:rPr lang="en-US" dirty="0" err="1"/>
              <a:t>narsalar</a:t>
            </a:r>
            <a:r>
              <a:rPr lang="en-US" dirty="0"/>
              <a:t> </a:t>
            </a:r>
            <a:r>
              <a:rPr lang="en-US" dirty="0" err="1"/>
              <a:t>va</a:t>
            </a:r>
            <a:r>
              <a:rPr lang="en-US" dirty="0"/>
              <a:t> </a:t>
            </a:r>
            <a:r>
              <a:rPr lang="en-US" dirty="0" err="1"/>
              <a:t>jarayonlarning</a:t>
            </a:r>
            <a:r>
              <a:rPr lang="en-US" dirty="0"/>
              <a:t> </a:t>
            </a:r>
            <a:r>
              <a:rPr lang="en-US" dirty="0" err="1"/>
              <a:t>belgi</a:t>
            </a:r>
            <a:r>
              <a:rPr lang="en-US" dirty="0"/>
              <a:t> </a:t>
            </a:r>
            <a:r>
              <a:rPr lang="en-US" dirty="0" err="1"/>
              <a:t>yoki</a:t>
            </a:r>
            <a:r>
              <a:rPr lang="en-US" dirty="0"/>
              <a:t> </a:t>
            </a:r>
            <a:r>
              <a:rPr lang="en-US" dirty="0" err="1"/>
              <a:t>obraz</a:t>
            </a:r>
            <a:r>
              <a:rPr lang="en-US" dirty="0"/>
              <a:t> </a:t>
            </a:r>
            <a:r>
              <a:rPr lang="en-US" dirty="0" err="1"/>
              <a:t>tarzida</a:t>
            </a:r>
            <a:r>
              <a:rPr lang="en-US" dirty="0"/>
              <a:t> </a:t>
            </a:r>
            <a:r>
              <a:rPr lang="en-US" dirty="0" err="1"/>
              <a:t>ifodalangan</a:t>
            </a:r>
            <a:r>
              <a:rPr lang="en-US" dirty="0"/>
              <a:t> ideal </a:t>
            </a:r>
            <a:r>
              <a:rPr lang="en-US" dirty="0" err="1"/>
              <a:t>mazmuni</a:t>
            </a:r>
            <a:r>
              <a:rPr lang="en-US" dirty="0"/>
              <a:t>. </a:t>
            </a:r>
            <a:r>
              <a:rPr lang="en-US" dirty="0" err="1"/>
              <a:t>Simvolning</a:t>
            </a:r>
            <a:r>
              <a:rPr lang="en-US" dirty="0"/>
              <a:t> </a:t>
            </a:r>
            <a:r>
              <a:rPr lang="en-US" dirty="0" err="1"/>
              <a:t>mohiyatini</a:t>
            </a:r>
            <a:r>
              <a:rPr lang="en-US" dirty="0"/>
              <a:t> formal </a:t>
            </a:r>
            <a:r>
              <a:rPr lang="en-US" dirty="0" err="1"/>
              <a:t>mantiq</a:t>
            </a:r>
            <a:r>
              <a:rPr lang="en-US" dirty="0"/>
              <a:t> </a:t>
            </a:r>
            <a:r>
              <a:rPr lang="en-US" dirty="0" err="1"/>
              <a:t>doirasida</a:t>
            </a:r>
            <a:r>
              <a:rPr lang="en-US" dirty="0"/>
              <a:t> </a:t>
            </a:r>
            <a:r>
              <a:rPr lang="en-US" dirty="0" err="1"/>
              <a:t>aniq</a:t>
            </a:r>
            <a:r>
              <a:rPr lang="en-US" dirty="0"/>
              <a:t> </a:t>
            </a:r>
            <a:r>
              <a:rPr lang="en-US" dirty="0" err="1"/>
              <a:t>ta’riflash</a:t>
            </a:r>
            <a:r>
              <a:rPr lang="en-US" dirty="0"/>
              <a:t> </a:t>
            </a:r>
            <a:r>
              <a:rPr lang="en-US" dirty="0" err="1"/>
              <a:t>mumkin</a:t>
            </a:r>
            <a:r>
              <a:rPr lang="en-US" dirty="0"/>
              <a:t> </a:t>
            </a:r>
            <a:r>
              <a:rPr lang="en-US" dirty="0" err="1"/>
              <a:t>emas</a:t>
            </a:r>
            <a:r>
              <a:rPr lang="en-US" dirty="0"/>
              <a:t>. U </a:t>
            </a:r>
            <a:r>
              <a:rPr lang="en-US" dirty="0" err="1"/>
              <a:t>idrok</a:t>
            </a:r>
            <a:r>
              <a:rPr lang="en-US" dirty="0"/>
              <a:t> </a:t>
            </a:r>
            <a:r>
              <a:rPr lang="en-US" dirty="0" err="1"/>
              <a:t>etuvchi</a:t>
            </a:r>
            <a:r>
              <a:rPr lang="en-US" dirty="0"/>
              <a:t> </a:t>
            </a:r>
            <a:r>
              <a:rPr lang="en-US" dirty="0" err="1"/>
              <a:t>sub’ektning</a:t>
            </a:r>
            <a:r>
              <a:rPr lang="en-US" dirty="0"/>
              <a:t> </a:t>
            </a:r>
            <a:r>
              <a:rPr lang="en-US" dirty="0" err="1"/>
              <a:t>qizg‘in</a:t>
            </a:r>
            <a:r>
              <a:rPr lang="en-US" dirty="0"/>
              <a:t> </a:t>
            </a:r>
            <a:r>
              <a:rPr lang="en-US" dirty="0" err="1"/>
              <a:t>faoliyatiga</a:t>
            </a:r>
            <a:r>
              <a:rPr lang="en-US" dirty="0"/>
              <a:t> </a:t>
            </a:r>
            <a:r>
              <a:rPr lang="en-US" dirty="0" err="1"/>
              <a:t>mo‘ljallangan</a:t>
            </a:r>
            <a:r>
              <a:rPr lang="en-US" dirty="0"/>
              <a:t> </a:t>
            </a:r>
            <a:r>
              <a:rPr lang="en-US" dirty="0" err="1"/>
              <a:t>serma’no</a:t>
            </a:r>
            <a:r>
              <a:rPr lang="en-US" dirty="0"/>
              <a:t> </a:t>
            </a:r>
            <a:r>
              <a:rPr lang="en-US" dirty="0" err="1"/>
              <a:t>tizimdir</a:t>
            </a:r>
            <a:r>
              <a:rPr lang="en-US" dirty="0"/>
              <a:t>. </a:t>
            </a:r>
            <a:r>
              <a:rPr lang="en-US" dirty="0" err="1"/>
              <a:t>Simvolik</a:t>
            </a:r>
            <a:r>
              <a:rPr lang="en-US" dirty="0"/>
              <a:t> </a:t>
            </a:r>
            <a:r>
              <a:rPr lang="en-US" dirty="0" err="1"/>
              <a:t>faoliyat</a:t>
            </a:r>
            <a:r>
              <a:rPr lang="en-US" dirty="0"/>
              <a:t> </a:t>
            </a:r>
            <a:r>
              <a:rPr lang="en-US" dirty="0" err="1"/>
              <a:t>inson</a:t>
            </a:r>
            <a:r>
              <a:rPr lang="en-US" dirty="0"/>
              <a:t> </a:t>
            </a:r>
            <a:r>
              <a:rPr lang="en-US" dirty="0" err="1"/>
              <a:t>ongiga</a:t>
            </a:r>
            <a:r>
              <a:rPr lang="en-US" dirty="0"/>
              <a:t> </a:t>
            </a:r>
            <a:r>
              <a:rPr lang="en-US" dirty="0" err="1"/>
              <a:t>xosdir</a:t>
            </a:r>
            <a:r>
              <a:rPr lang="en-US" dirty="0"/>
              <a:t>. </a:t>
            </a:r>
            <a:r>
              <a:rPr lang="en-US" dirty="0" err="1"/>
              <a:t>Nemis</a:t>
            </a:r>
            <a:r>
              <a:rPr lang="en-US" dirty="0"/>
              <a:t> </a:t>
            </a:r>
            <a:r>
              <a:rPr lang="en-US" dirty="0" err="1"/>
              <a:t>faylasufi</a:t>
            </a:r>
            <a:r>
              <a:rPr lang="en-US" dirty="0"/>
              <a:t> – </a:t>
            </a:r>
            <a:r>
              <a:rPr lang="en-US" dirty="0" err="1"/>
              <a:t>neokantchi</a:t>
            </a:r>
            <a:r>
              <a:rPr lang="en-US" dirty="0"/>
              <a:t> </a:t>
            </a:r>
            <a:r>
              <a:rPr lang="en-US" dirty="0" err="1"/>
              <a:t>Kassirer</a:t>
            </a:r>
            <a:r>
              <a:rPr lang="en-US" dirty="0"/>
              <a:t> </a:t>
            </a:r>
            <a:r>
              <a:rPr lang="en-US" dirty="0" err="1"/>
              <a:t>fikriga</a:t>
            </a:r>
            <a:r>
              <a:rPr lang="en-US" dirty="0"/>
              <a:t> </a:t>
            </a:r>
            <a:r>
              <a:rPr lang="en-US" dirty="0" err="1"/>
              <a:t>ko‘ra</a:t>
            </a:r>
            <a:r>
              <a:rPr lang="en-US" dirty="0"/>
              <a:t>, «</a:t>
            </a:r>
            <a:r>
              <a:rPr lang="en-US" dirty="0" err="1"/>
              <a:t>inson</a:t>
            </a:r>
            <a:r>
              <a:rPr lang="en-US" dirty="0"/>
              <a:t> </a:t>
            </a:r>
            <a:r>
              <a:rPr lang="en-US" dirty="0" err="1"/>
              <a:t>simvolik</a:t>
            </a:r>
            <a:r>
              <a:rPr lang="en-US" dirty="0"/>
              <a:t> </a:t>
            </a:r>
            <a:r>
              <a:rPr lang="en-US" dirty="0" err="1"/>
              <a:t>hayvondir</a:t>
            </a:r>
            <a:r>
              <a:rPr lang="en-US" dirty="0"/>
              <a:t>»; </a:t>
            </a:r>
            <a:r>
              <a:rPr lang="en-US" dirty="0" err="1"/>
              <a:t>til</a:t>
            </a:r>
            <a:r>
              <a:rPr lang="en-US" dirty="0"/>
              <a:t>, </a:t>
            </a:r>
            <a:r>
              <a:rPr lang="en-US" dirty="0" err="1"/>
              <a:t>mif</a:t>
            </a:r>
            <a:r>
              <a:rPr lang="en-US" dirty="0"/>
              <a:t>, din, fan «</a:t>
            </a:r>
            <a:r>
              <a:rPr lang="en-US" dirty="0" err="1"/>
              <a:t>simvolik</a:t>
            </a:r>
            <a:r>
              <a:rPr lang="en-US" dirty="0"/>
              <a:t> </a:t>
            </a:r>
            <a:r>
              <a:rPr lang="en-US" dirty="0" err="1"/>
              <a:t>shakllar</a:t>
            </a:r>
            <a:r>
              <a:rPr lang="en-US" dirty="0"/>
              <a:t>» </a:t>
            </a:r>
            <a:r>
              <a:rPr lang="en-US" dirty="0" err="1"/>
              <a:t>bo‘lib</a:t>
            </a:r>
            <a:r>
              <a:rPr lang="en-US" dirty="0"/>
              <a:t>, </a:t>
            </a:r>
            <a:r>
              <a:rPr lang="en-US" dirty="0" err="1"/>
              <a:t>ularning</a:t>
            </a:r>
            <a:r>
              <a:rPr lang="en-US" dirty="0"/>
              <a:t> </a:t>
            </a:r>
            <a:r>
              <a:rPr lang="en-US" dirty="0" err="1"/>
              <a:t>vositasida</a:t>
            </a:r>
            <a:r>
              <a:rPr lang="en-US" dirty="0"/>
              <a:t> </a:t>
            </a:r>
            <a:r>
              <a:rPr lang="en-US" dirty="0" err="1"/>
              <a:t>inson</a:t>
            </a:r>
            <a:r>
              <a:rPr lang="en-US" dirty="0"/>
              <a:t> </a:t>
            </a:r>
            <a:r>
              <a:rPr lang="en-US" dirty="0" err="1"/>
              <a:t>o‘zini</a:t>
            </a:r>
            <a:r>
              <a:rPr lang="en-US" dirty="0"/>
              <a:t> </a:t>
            </a:r>
            <a:r>
              <a:rPr lang="en-US" dirty="0" err="1"/>
              <a:t>qurshagan</a:t>
            </a:r>
            <a:r>
              <a:rPr lang="en-US" dirty="0"/>
              <a:t> </a:t>
            </a:r>
            <a:r>
              <a:rPr lang="en-US" dirty="0" err="1"/>
              <a:t>muhitni</a:t>
            </a:r>
            <a:r>
              <a:rPr lang="en-US" dirty="0"/>
              <a:t> </a:t>
            </a:r>
            <a:r>
              <a:rPr lang="en-US" dirty="0" err="1"/>
              <a:t>tartibga</a:t>
            </a:r>
            <a:r>
              <a:rPr lang="en-US" dirty="0"/>
              <a:t> </a:t>
            </a:r>
            <a:r>
              <a:rPr lang="en-US" dirty="0" err="1"/>
              <a:t>soladi</a:t>
            </a:r>
            <a:r>
              <a:rPr lang="en-US" dirty="0"/>
              <a:t>. </a:t>
            </a:r>
            <a:r>
              <a:rPr lang="en-US" dirty="0" err="1"/>
              <a:t>Simvolning</a:t>
            </a:r>
            <a:r>
              <a:rPr lang="en-US" dirty="0"/>
              <a:t> </a:t>
            </a:r>
            <a:r>
              <a:rPr lang="en-US" dirty="0" err="1"/>
              <a:t>ma’nosi</a:t>
            </a:r>
            <a:r>
              <a:rPr lang="en-US" dirty="0"/>
              <a:t> </a:t>
            </a:r>
            <a:r>
              <a:rPr lang="en-US" dirty="0" err="1"/>
              <a:t>faqat</a:t>
            </a:r>
            <a:r>
              <a:rPr lang="en-US" dirty="0"/>
              <a:t> </a:t>
            </a:r>
            <a:r>
              <a:rPr lang="en-US" dirty="0" err="1"/>
              <a:t>odamlar</a:t>
            </a:r>
            <a:r>
              <a:rPr lang="en-US" dirty="0"/>
              <a:t> </a:t>
            </a:r>
            <a:r>
              <a:rPr lang="en-US" dirty="0" err="1"/>
              <a:t>muloqoti</a:t>
            </a:r>
            <a:r>
              <a:rPr lang="en-US" dirty="0"/>
              <a:t> </a:t>
            </a:r>
            <a:r>
              <a:rPr lang="en-US" dirty="0" err="1"/>
              <a:t>doirasida</a:t>
            </a:r>
            <a:r>
              <a:rPr lang="en-US" dirty="0"/>
              <a:t> </a:t>
            </a:r>
            <a:r>
              <a:rPr lang="en-US" dirty="0" err="1"/>
              <a:t>amalda</a:t>
            </a:r>
            <a:r>
              <a:rPr lang="en-US" dirty="0"/>
              <a:t> </a:t>
            </a:r>
            <a:r>
              <a:rPr lang="en-US" dirty="0" err="1"/>
              <a:t>mavjud</a:t>
            </a:r>
            <a:r>
              <a:rPr lang="en-US" dirty="0"/>
              <a:t> </a:t>
            </a:r>
            <a:r>
              <a:rPr lang="en-US" dirty="0" err="1"/>
              <a:t>bo‘ladi</a:t>
            </a:r>
            <a:r>
              <a:rPr lang="en-US" dirty="0"/>
              <a:t>. U </a:t>
            </a:r>
            <a:r>
              <a:rPr lang="en-US" dirty="0" err="1"/>
              <a:t>qancha</a:t>
            </a:r>
            <a:r>
              <a:rPr lang="en-US" dirty="0"/>
              <a:t> </a:t>
            </a:r>
            <a:r>
              <a:rPr lang="en-US" dirty="0" err="1"/>
              <a:t>serma’no</a:t>
            </a:r>
            <a:r>
              <a:rPr lang="en-US" dirty="0"/>
              <a:t> </a:t>
            </a:r>
            <a:r>
              <a:rPr lang="en-US" dirty="0" err="1"/>
              <a:t>bo‘lsa</a:t>
            </a:r>
            <a:r>
              <a:rPr lang="en-US" dirty="0"/>
              <a:t>, </a:t>
            </a:r>
            <a:r>
              <a:rPr lang="en-US" dirty="0" err="1"/>
              <a:t>shuncha</a:t>
            </a:r>
            <a:r>
              <a:rPr lang="en-US" dirty="0"/>
              <a:t> boy </a:t>
            </a:r>
            <a:r>
              <a:rPr lang="en-US" dirty="0" err="1"/>
              <a:t>mazmun</a:t>
            </a:r>
            <a:r>
              <a:rPr lang="en-US" dirty="0"/>
              <a:t> </a:t>
            </a:r>
            <a:r>
              <a:rPr lang="en-US" dirty="0" err="1"/>
              <a:t>kasb</a:t>
            </a:r>
            <a:r>
              <a:rPr lang="en-US" dirty="0"/>
              <a:t> </a:t>
            </a:r>
            <a:r>
              <a:rPr lang="en-US" dirty="0" err="1"/>
              <a:t>etadi</a:t>
            </a:r>
            <a:r>
              <a:rPr lang="en-US" dirty="0"/>
              <a:t>. </a:t>
            </a:r>
            <a:r>
              <a:rPr lang="en-US" dirty="0" err="1"/>
              <a:t>Simvol</a:t>
            </a:r>
            <a:r>
              <a:rPr lang="en-US" dirty="0"/>
              <a:t> </a:t>
            </a:r>
            <a:r>
              <a:rPr lang="en-US" dirty="0" err="1"/>
              <a:t>strukturasining</a:t>
            </a:r>
            <a:r>
              <a:rPr lang="en-US" dirty="0"/>
              <a:t> </a:t>
            </a:r>
            <a:r>
              <a:rPr lang="en-US" dirty="0" err="1"/>
              <a:t>o‘zi</a:t>
            </a:r>
            <a:r>
              <a:rPr lang="en-US" dirty="0"/>
              <a:t> </a:t>
            </a:r>
            <a:r>
              <a:rPr lang="en-US" dirty="0" err="1"/>
              <a:t>ayrim</a:t>
            </a:r>
            <a:r>
              <a:rPr lang="en-US" dirty="0"/>
              <a:t> </a:t>
            </a:r>
            <a:r>
              <a:rPr lang="en-US" dirty="0" err="1"/>
              <a:t>hodisa</a:t>
            </a:r>
            <a:r>
              <a:rPr lang="en-US" dirty="0"/>
              <a:t> </a:t>
            </a:r>
            <a:r>
              <a:rPr lang="en-US" dirty="0" err="1"/>
              <a:t>orqali</a:t>
            </a:r>
            <a:r>
              <a:rPr lang="en-US" dirty="0"/>
              <a:t> </a:t>
            </a:r>
            <a:r>
              <a:rPr lang="en-US" dirty="0" err="1"/>
              <a:t>dunyoning</a:t>
            </a:r>
            <a:r>
              <a:rPr lang="en-US" dirty="0"/>
              <a:t> </a:t>
            </a:r>
            <a:r>
              <a:rPr lang="en-US" dirty="0" err="1"/>
              <a:t>yaxlit</a:t>
            </a:r>
            <a:r>
              <a:rPr lang="en-US" dirty="0"/>
              <a:t> </a:t>
            </a:r>
            <a:r>
              <a:rPr lang="en-US" dirty="0" err="1"/>
              <a:t>obrazini</a:t>
            </a:r>
            <a:r>
              <a:rPr lang="en-US" dirty="0"/>
              <a:t> </a:t>
            </a:r>
            <a:r>
              <a:rPr lang="en-US" dirty="0" err="1"/>
              <a:t>tavsiflashga</a:t>
            </a:r>
            <a:r>
              <a:rPr lang="en-US" dirty="0"/>
              <a:t> </a:t>
            </a:r>
            <a:r>
              <a:rPr lang="en-US" dirty="0" err="1"/>
              <a:t>qaratilgandir</a:t>
            </a:r>
            <a:r>
              <a:rPr lang="en-US" dirty="0"/>
              <a:t>. </a:t>
            </a:r>
            <a:endParaRPr lang="ru-RU" dirty="0"/>
          </a:p>
          <a:p>
            <a:pPr algn="just"/>
            <a:endParaRPr lang="ru-RU" dirty="0"/>
          </a:p>
        </p:txBody>
      </p:sp>
    </p:spTree>
    <p:extLst>
      <p:ext uri="{BB962C8B-B14F-4D97-AF65-F5344CB8AC3E}">
        <p14:creationId xmlns:p14="http://schemas.microsoft.com/office/powerpoint/2010/main" val="1120110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sz="quarter" idx="4294967295"/>
          </p:nvPr>
        </p:nvSpPr>
        <p:spPr>
          <a:xfrm>
            <a:off x="609600" y="285728"/>
            <a:ext cx="10972800" cy="5810272"/>
          </a:xfrm>
          <a:prstGeom prst="rect">
            <a:avLst/>
          </a:prstGeom>
        </p:spPr>
        <p:txBody>
          <a:bodyPr>
            <a:normAutofit fontScale="85000" lnSpcReduction="20000"/>
          </a:bodyPr>
          <a:lstStyle/>
          <a:p>
            <a:endParaRPr lang="en-US" b="1" dirty="0" smtClean="0"/>
          </a:p>
          <a:p>
            <a:pPr lvl="0" algn="just"/>
            <a:r>
              <a:rPr lang="uz-Cyrl-UZ" b="1" dirty="0"/>
              <a:t>T</a:t>
            </a:r>
            <a:r>
              <a:rPr lang="en-US" b="1" dirty="0" err="1"/>
              <a:t>ushuntirish</a:t>
            </a:r>
            <a:r>
              <a:rPr lang="en-US" b="1" dirty="0"/>
              <a:t>. </a:t>
            </a:r>
            <a:r>
              <a:rPr lang="en-US" dirty="0" err="1"/>
              <a:t>Tushunish</a:t>
            </a:r>
            <a:r>
              <a:rPr lang="en-US" dirty="0"/>
              <a:t> </a:t>
            </a:r>
            <a:r>
              <a:rPr lang="en-US" dirty="0" err="1"/>
              <a:t>bilan</a:t>
            </a:r>
            <a:r>
              <a:rPr lang="en-US" dirty="0"/>
              <a:t> </a:t>
            </a:r>
            <a:r>
              <a:rPr lang="en-US" dirty="0" err="1"/>
              <a:t>bir</a:t>
            </a:r>
            <a:r>
              <a:rPr lang="en-US" dirty="0"/>
              <a:t> </a:t>
            </a:r>
            <a:r>
              <a:rPr lang="en-US" dirty="0" err="1"/>
              <a:t>qatorda</a:t>
            </a:r>
            <a:r>
              <a:rPr lang="en-US" dirty="0"/>
              <a:t>, </a:t>
            </a:r>
            <a:r>
              <a:rPr lang="en-US" dirty="0" err="1"/>
              <a:t>muhim</a:t>
            </a:r>
            <a:r>
              <a:rPr lang="en-US" dirty="0"/>
              <a:t> </a:t>
            </a:r>
            <a:r>
              <a:rPr lang="en-US" dirty="0" err="1"/>
              <a:t>bilish</a:t>
            </a:r>
            <a:r>
              <a:rPr lang="en-US" dirty="0"/>
              <a:t> </a:t>
            </a:r>
            <a:r>
              <a:rPr lang="en-US" dirty="0" err="1"/>
              <a:t>protsedurasi</a:t>
            </a:r>
            <a:r>
              <a:rPr lang="en-US" dirty="0"/>
              <a:t> – </a:t>
            </a:r>
            <a:r>
              <a:rPr lang="en-US" dirty="0" err="1"/>
              <a:t>tushuntirish</a:t>
            </a:r>
            <a:r>
              <a:rPr lang="en-US" dirty="0"/>
              <a:t> ham </a:t>
            </a:r>
            <a:r>
              <a:rPr lang="en-US" dirty="0" err="1"/>
              <a:t>mavjud</a:t>
            </a:r>
            <a:r>
              <a:rPr lang="en-US" dirty="0"/>
              <a:t>. </a:t>
            </a:r>
            <a:r>
              <a:rPr lang="uz-Cyrl-UZ" dirty="0"/>
              <a:t>Tushunt</a:t>
            </a:r>
            <a:r>
              <a:rPr lang="en-US" dirty="0" err="1"/>
              <a:t>i</a:t>
            </a:r>
            <a:r>
              <a:rPr lang="uz-Cyrl-UZ" dirty="0"/>
              <a:t>r</a:t>
            </a:r>
            <a:r>
              <a:rPr lang="en-US" dirty="0" err="1"/>
              <a:t>i</a:t>
            </a:r>
            <a:r>
              <a:rPr lang="uz-Cyrl-UZ" dirty="0"/>
              <a:t>shn</a:t>
            </a:r>
            <a:r>
              <a:rPr lang="en-US" dirty="0" err="1"/>
              <a:t>i</a:t>
            </a:r>
            <a:r>
              <a:rPr lang="uz-Cyrl-UZ" dirty="0"/>
              <a:t>ng </a:t>
            </a:r>
            <a:r>
              <a:rPr lang="en-US" dirty="0"/>
              <a:t>bosh </a:t>
            </a:r>
            <a:r>
              <a:rPr lang="en-US" dirty="0" err="1"/>
              <a:t>maqsadi</a:t>
            </a:r>
            <a:r>
              <a:rPr lang="en-US" dirty="0"/>
              <a:t> – </a:t>
            </a:r>
            <a:r>
              <a:rPr lang="en-US" dirty="0" err="1"/>
              <a:t>o‘rganilayotgan</a:t>
            </a:r>
            <a:r>
              <a:rPr lang="en-US" dirty="0"/>
              <a:t> </a:t>
            </a:r>
            <a:r>
              <a:rPr lang="en-US" dirty="0" err="1"/>
              <a:t>predmetning</a:t>
            </a:r>
            <a:r>
              <a:rPr lang="en-US" dirty="0"/>
              <a:t> </a:t>
            </a:r>
            <a:r>
              <a:rPr lang="en-US" dirty="0" err="1"/>
              <a:t>mohiyatini</a:t>
            </a:r>
            <a:r>
              <a:rPr lang="en-US" dirty="0"/>
              <a:t>, </a:t>
            </a:r>
            <a:r>
              <a:rPr lang="en-US" dirty="0" err="1"/>
              <a:t>rivojlanish</a:t>
            </a:r>
            <a:r>
              <a:rPr lang="en-US" dirty="0"/>
              <a:t> </a:t>
            </a:r>
            <a:r>
              <a:rPr lang="en-US" dirty="0" err="1"/>
              <a:t>sabablari</a:t>
            </a:r>
            <a:r>
              <a:rPr lang="en-US" dirty="0"/>
              <a:t>, </a:t>
            </a:r>
            <a:r>
              <a:rPr lang="en-US" dirty="0" err="1"/>
              <a:t>shartlari</a:t>
            </a:r>
            <a:r>
              <a:rPr lang="en-US" dirty="0"/>
              <a:t> </a:t>
            </a:r>
            <a:r>
              <a:rPr lang="en-US" dirty="0" err="1"/>
              <a:t>va</a:t>
            </a:r>
            <a:r>
              <a:rPr lang="en-US" dirty="0"/>
              <a:t> </a:t>
            </a:r>
            <a:r>
              <a:rPr lang="en-US" dirty="0" err="1"/>
              <a:t>manbalarini</a:t>
            </a:r>
            <a:r>
              <a:rPr lang="en-US" dirty="0"/>
              <a:t>, </a:t>
            </a:r>
            <a:r>
              <a:rPr lang="en-US" dirty="0" err="1"/>
              <a:t>harakat</a:t>
            </a:r>
            <a:r>
              <a:rPr lang="en-US" dirty="0"/>
              <a:t> </a:t>
            </a:r>
            <a:r>
              <a:rPr lang="en-US" dirty="0" err="1"/>
              <a:t>mexanizmlarini</a:t>
            </a:r>
            <a:r>
              <a:rPr lang="en-US" dirty="0"/>
              <a:t> </a:t>
            </a:r>
            <a:r>
              <a:rPr lang="en-US" dirty="0" err="1"/>
              <a:t>aniqlash</a:t>
            </a:r>
            <a:r>
              <a:rPr lang="uz-Cyrl-UZ" dirty="0"/>
              <a:t>dan </a:t>
            </a:r>
            <a:r>
              <a:rPr lang="en-US" dirty="0" err="1"/>
              <a:t>i</a:t>
            </a:r>
            <a:r>
              <a:rPr lang="uz-Cyrl-UZ" dirty="0"/>
              <a:t>borat</a:t>
            </a:r>
            <a:r>
              <a:rPr lang="en-US" dirty="0"/>
              <a:t>. </a:t>
            </a:r>
            <a:r>
              <a:rPr lang="en-US" dirty="0" err="1"/>
              <a:t>Tushuntirish</a:t>
            </a:r>
            <a:r>
              <a:rPr lang="en-US" dirty="0"/>
              <a:t> </a:t>
            </a:r>
            <a:r>
              <a:rPr lang="en-US" dirty="0" err="1"/>
              <a:t>odatda</a:t>
            </a:r>
            <a:r>
              <a:rPr lang="en-US" dirty="0"/>
              <a:t> </a:t>
            </a:r>
            <a:r>
              <a:rPr lang="en-US" dirty="0" err="1"/>
              <a:t>tavsiflash</a:t>
            </a:r>
            <a:r>
              <a:rPr lang="en-US" dirty="0"/>
              <a:t> </a:t>
            </a:r>
            <a:r>
              <a:rPr lang="en-US" dirty="0" err="1"/>
              <a:t>bilan</a:t>
            </a:r>
            <a:r>
              <a:rPr lang="en-US" dirty="0"/>
              <a:t> </a:t>
            </a:r>
            <a:r>
              <a:rPr lang="en-US" dirty="0" err="1"/>
              <a:t>chambarchas</a:t>
            </a:r>
            <a:r>
              <a:rPr lang="en-US" dirty="0"/>
              <a:t> </a:t>
            </a:r>
            <a:r>
              <a:rPr lang="en-US" dirty="0" err="1"/>
              <a:t>bog‘liq</a:t>
            </a:r>
            <a:r>
              <a:rPr lang="en-US" dirty="0"/>
              <a:t> </a:t>
            </a:r>
            <a:r>
              <a:rPr lang="en-US" dirty="0" err="1"/>
              <a:t>va</a:t>
            </a:r>
            <a:r>
              <a:rPr lang="en-US" dirty="0"/>
              <a:t> </a:t>
            </a:r>
            <a:r>
              <a:rPr lang="en-US" dirty="0" err="1"/>
              <a:t>ilmiy</a:t>
            </a:r>
            <a:r>
              <a:rPr lang="en-US" dirty="0"/>
              <a:t> </a:t>
            </a:r>
            <a:r>
              <a:rPr lang="en-US" dirty="0" err="1"/>
              <a:t>bashoratning</a:t>
            </a:r>
            <a:r>
              <a:rPr lang="en-US" dirty="0"/>
              <a:t> </a:t>
            </a:r>
            <a:r>
              <a:rPr lang="en-US" dirty="0" err="1"/>
              <a:t>negizini</a:t>
            </a:r>
            <a:r>
              <a:rPr lang="en-US" dirty="0"/>
              <a:t> </a:t>
            </a:r>
            <a:r>
              <a:rPr lang="en-US" dirty="0" err="1"/>
              <a:t>tashkil</a:t>
            </a:r>
            <a:r>
              <a:rPr lang="en-US" dirty="0"/>
              <a:t> </a:t>
            </a:r>
            <a:r>
              <a:rPr lang="en-US" dirty="0" err="1"/>
              <a:t>etadi</a:t>
            </a:r>
            <a:r>
              <a:rPr lang="en-US" dirty="0"/>
              <a:t>. </a:t>
            </a:r>
            <a:r>
              <a:rPr lang="en-US" dirty="0" err="1"/>
              <a:t>SHuning</a:t>
            </a:r>
            <a:r>
              <a:rPr lang="en-US" dirty="0"/>
              <a:t> </a:t>
            </a:r>
            <a:r>
              <a:rPr lang="en-US" dirty="0" err="1"/>
              <a:t>uchun</a:t>
            </a:r>
            <a:r>
              <a:rPr lang="en-US" dirty="0"/>
              <a:t> ham </a:t>
            </a:r>
            <a:r>
              <a:rPr lang="en-US" dirty="0" err="1"/>
              <a:t>tushuntirish</a:t>
            </a:r>
            <a:r>
              <a:rPr lang="en-US" dirty="0"/>
              <a:t> </a:t>
            </a:r>
            <a:r>
              <a:rPr lang="en-US" dirty="0" err="1"/>
              <a:t>deganda</a:t>
            </a:r>
            <a:r>
              <a:rPr lang="en-US" dirty="0"/>
              <a:t> </a:t>
            </a:r>
            <a:r>
              <a:rPr lang="en-US" dirty="0" err="1"/>
              <a:t>umumiy</a:t>
            </a:r>
            <a:r>
              <a:rPr lang="en-US" dirty="0"/>
              <a:t> </a:t>
            </a:r>
            <a:r>
              <a:rPr lang="en-US" dirty="0" err="1"/>
              <a:t>tarzda</a:t>
            </a:r>
            <a:r>
              <a:rPr lang="en-US" dirty="0"/>
              <a:t> </a:t>
            </a:r>
            <a:r>
              <a:rPr lang="en-US" dirty="0" err="1"/>
              <a:t>muayyan</a:t>
            </a:r>
            <a:r>
              <a:rPr lang="en-US" dirty="0"/>
              <a:t> </a:t>
            </a:r>
            <a:r>
              <a:rPr lang="en-US" dirty="0" err="1"/>
              <a:t>dalil</a:t>
            </a:r>
            <a:r>
              <a:rPr lang="en-US" dirty="0"/>
              <a:t> </a:t>
            </a:r>
            <a:r>
              <a:rPr lang="en-US" dirty="0" err="1"/>
              <a:t>yoki</a:t>
            </a:r>
            <a:r>
              <a:rPr lang="en-US" dirty="0"/>
              <a:t> </a:t>
            </a:r>
            <a:r>
              <a:rPr lang="en-US" dirty="0" err="1"/>
              <a:t>hodisani</a:t>
            </a:r>
            <a:r>
              <a:rPr lang="en-US" dirty="0"/>
              <a:t> </a:t>
            </a:r>
            <a:r>
              <a:rPr lang="en-US" dirty="0" err="1"/>
              <a:t>umumlashtirishni</a:t>
            </a:r>
            <a:r>
              <a:rPr lang="en-US" dirty="0"/>
              <a:t> </a:t>
            </a:r>
            <a:r>
              <a:rPr lang="en-US" dirty="0" err="1"/>
              <a:t>tushunish</a:t>
            </a:r>
            <a:r>
              <a:rPr lang="en-US" dirty="0"/>
              <a:t> </a:t>
            </a:r>
            <a:r>
              <a:rPr lang="en-US" dirty="0" err="1"/>
              <a:t>mumkin</a:t>
            </a:r>
            <a:r>
              <a:rPr lang="en-US" dirty="0"/>
              <a:t>. </a:t>
            </a:r>
            <a:r>
              <a:rPr lang="en-US" dirty="0" err="1"/>
              <a:t>Tushuntirish</a:t>
            </a:r>
            <a:r>
              <a:rPr lang="en-US" dirty="0"/>
              <a:t> </a:t>
            </a:r>
            <a:r>
              <a:rPr lang="en-US" dirty="0" err="1"/>
              <a:t>ob’ektning</a:t>
            </a:r>
            <a:r>
              <a:rPr lang="en-US" dirty="0"/>
              <a:t> </a:t>
            </a:r>
            <a:r>
              <a:rPr lang="en-US" dirty="0" err="1"/>
              <a:t>mohiyatini</a:t>
            </a:r>
            <a:r>
              <a:rPr lang="en-US" dirty="0"/>
              <a:t> </a:t>
            </a:r>
            <a:r>
              <a:rPr lang="en-US" dirty="0" err="1"/>
              <a:t>ochib</a:t>
            </a:r>
            <a:r>
              <a:rPr lang="en-US" dirty="0"/>
              <a:t> </a:t>
            </a:r>
            <a:r>
              <a:rPr lang="en-US" dirty="0" err="1"/>
              <a:t>berish</a:t>
            </a:r>
            <a:r>
              <a:rPr lang="en-US" dirty="0"/>
              <a:t> </a:t>
            </a:r>
            <a:r>
              <a:rPr lang="en-US" dirty="0" err="1"/>
              <a:t>bilan</a:t>
            </a:r>
            <a:r>
              <a:rPr lang="en-US" dirty="0"/>
              <a:t> </a:t>
            </a:r>
            <a:r>
              <a:rPr lang="en-US" dirty="0" err="1"/>
              <a:t>birga</a:t>
            </a:r>
            <a:r>
              <a:rPr lang="en-US" dirty="0"/>
              <a:t>, </a:t>
            </a:r>
            <a:r>
              <a:rPr lang="en-US" dirty="0" err="1"/>
              <a:t>tushuntirishni</a:t>
            </a:r>
            <a:r>
              <a:rPr lang="en-US" dirty="0"/>
              <a:t> </a:t>
            </a:r>
            <a:r>
              <a:rPr lang="en-US" dirty="0" err="1"/>
              <a:t>asoslashda</a:t>
            </a:r>
            <a:r>
              <a:rPr lang="en-US" dirty="0"/>
              <a:t> </a:t>
            </a:r>
            <a:r>
              <a:rPr lang="en-US" dirty="0" err="1"/>
              <a:t>foydalanilgan</a:t>
            </a:r>
            <a:r>
              <a:rPr lang="en-US" dirty="0"/>
              <a:t> </a:t>
            </a:r>
            <a:r>
              <a:rPr lang="en-US" dirty="0" err="1"/>
              <a:t>bilimlarga</a:t>
            </a:r>
            <a:r>
              <a:rPr lang="en-US" dirty="0"/>
              <a:t> </a:t>
            </a:r>
            <a:r>
              <a:rPr lang="en-US" dirty="0" err="1"/>
              <a:t>aniqlik</a:t>
            </a:r>
            <a:r>
              <a:rPr lang="en-US" dirty="0"/>
              <a:t> </a:t>
            </a:r>
            <a:r>
              <a:rPr lang="en-US" dirty="0" err="1"/>
              <a:t>kiritish</a:t>
            </a:r>
            <a:r>
              <a:rPr lang="en-US" dirty="0"/>
              <a:t> </a:t>
            </a:r>
            <a:r>
              <a:rPr lang="en-US" dirty="0" err="1"/>
              <a:t>va</a:t>
            </a:r>
            <a:r>
              <a:rPr lang="en-US" dirty="0"/>
              <a:t> </a:t>
            </a:r>
            <a:r>
              <a:rPr lang="en-US" dirty="0" err="1"/>
              <a:t>ularni</a:t>
            </a:r>
            <a:r>
              <a:rPr lang="en-US" dirty="0"/>
              <a:t> </a:t>
            </a:r>
            <a:r>
              <a:rPr lang="en-US" dirty="0" err="1"/>
              <a:t>rivojlantirishga</a:t>
            </a:r>
            <a:r>
              <a:rPr lang="en-US" dirty="0"/>
              <a:t> ham </a:t>
            </a:r>
            <a:r>
              <a:rPr lang="en-US" dirty="0" err="1"/>
              <a:t>ko‘maklashadi</a:t>
            </a:r>
            <a:r>
              <a:rPr lang="en-US" dirty="0"/>
              <a:t>. </a:t>
            </a:r>
            <a:r>
              <a:rPr lang="en-US" dirty="0" err="1"/>
              <a:t>Xullas</a:t>
            </a:r>
            <a:r>
              <a:rPr lang="en-US" dirty="0"/>
              <a:t>, </a:t>
            </a:r>
            <a:r>
              <a:rPr lang="en-US" dirty="0" err="1"/>
              <a:t>tushuntirish</a:t>
            </a:r>
            <a:r>
              <a:rPr lang="en-US" dirty="0"/>
              <a:t> </a:t>
            </a:r>
            <a:r>
              <a:rPr lang="en-US" dirty="0" err="1"/>
              <a:t>vazifalarini</a:t>
            </a:r>
            <a:r>
              <a:rPr lang="en-US" dirty="0"/>
              <a:t> </a:t>
            </a:r>
            <a:r>
              <a:rPr lang="en-US" dirty="0" err="1"/>
              <a:t>hal</a:t>
            </a:r>
            <a:r>
              <a:rPr lang="en-US" dirty="0"/>
              <a:t> </a:t>
            </a:r>
            <a:r>
              <a:rPr lang="en-US" dirty="0" err="1"/>
              <a:t>qilish</a:t>
            </a:r>
            <a:r>
              <a:rPr lang="en-US" dirty="0"/>
              <a:t> </a:t>
            </a:r>
            <a:r>
              <a:rPr lang="en-US" dirty="0" err="1"/>
              <a:t>ilmiy</a:t>
            </a:r>
            <a:r>
              <a:rPr lang="en-US" dirty="0"/>
              <a:t> </a:t>
            </a:r>
            <a:r>
              <a:rPr lang="en-US" dirty="0" err="1"/>
              <a:t>bilim</a:t>
            </a:r>
            <a:r>
              <a:rPr lang="en-US" dirty="0"/>
              <a:t> </a:t>
            </a:r>
            <a:r>
              <a:rPr lang="en-US" dirty="0" err="1"/>
              <a:t>va</a:t>
            </a:r>
            <a:r>
              <a:rPr lang="en-US" dirty="0"/>
              <a:t> </a:t>
            </a:r>
            <a:r>
              <a:rPr lang="en-US" dirty="0" err="1"/>
              <a:t>uning</a:t>
            </a:r>
            <a:r>
              <a:rPr lang="en-US" dirty="0"/>
              <a:t> </a:t>
            </a:r>
            <a:r>
              <a:rPr lang="en-US" dirty="0" err="1"/>
              <a:t>konseptual</a:t>
            </a:r>
            <a:r>
              <a:rPr lang="en-US" dirty="0"/>
              <a:t> </a:t>
            </a:r>
            <a:r>
              <a:rPr lang="en-US" dirty="0" err="1"/>
              <a:t>apparati</a:t>
            </a:r>
            <a:r>
              <a:rPr lang="en-US" dirty="0"/>
              <a:t> </a:t>
            </a:r>
            <a:r>
              <a:rPr lang="en-US" dirty="0" err="1"/>
              <a:t>rivojlanishining</a:t>
            </a:r>
            <a:r>
              <a:rPr lang="en-US" dirty="0"/>
              <a:t> </a:t>
            </a:r>
            <a:r>
              <a:rPr lang="en-US" dirty="0" err="1"/>
              <a:t>muhim</a:t>
            </a:r>
            <a:r>
              <a:rPr lang="en-US" dirty="0"/>
              <a:t> </a:t>
            </a:r>
            <a:r>
              <a:rPr lang="en-US" dirty="0" err="1"/>
              <a:t>stimulidir</a:t>
            </a:r>
            <a:r>
              <a:rPr lang="en-US" dirty="0"/>
              <a:t>.</a:t>
            </a:r>
            <a:endParaRPr lang="ru-RU" dirty="0"/>
          </a:p>
          <a:p>
            <a:pPr lvl="0" algn="just"/>
            <a:r>
              <a:rPr lang="en-US" dirty="0" err="1"/>
              <a:t>ilmiy</a:t>
            </a:r>
            <a:r>
              <a:rPr lang="en-US" dirty="0"/>
              <a:t> </a:t>
            </a:r>
            <a:r>
              <a:rPr lang="en-US" dirty="0" err="1"/>
              <a:t>tushuntirishning</a:t>
            </a:r>
            <a:r>
              <a:rPr lang="en-US" dirty="0"/>
              <a:t> </a:t>
            </a:r>
            <a:r>
              <a:rPr lang="en-US" dirty="0" err="1"/>
              <a:t>deduktiv-nomologik</a:t>
            </a:r>
            <a:r>
              <a:rPr lang="en-US" dirty="0"/>
              <a:t> </a:t>
            </a:r>
            <a:r>
              <a:rPr lang="en-US" dirty="0" err="1"/>
              <a:t>modeli</a:t>
            </a:r>
            <a:r>
              <a:rPr lang="en-US" dirty="0"/>
              <a:t> </a:t>
            </a:r>
            <a:r>
              <a:rPr lang="en-US" dirty="0" err="1"/>
              <a:t>ilmiy</a:t>
            </a:r>
            <a:r>
              <a:rPr lang="en-US" dirty="0"/>
              <a:t> </a:t>
            </a:r>
            <a:r>
              <a:rPr lang="en-US" dirty="0" err="1"/>
              <a:t>bilishning</a:t>
            </a:r>
            <a:r>
              <a:rPr lang="en-US" dirty="0"/>
              <a:t> </a:t>
            </a:r>
            <a:r>
              <a:rPr lang="en-US" dirty="0" err="1"/>
              <a:t>hozirgi</a:t>
            </a:r>
            <a:r>
              <a:rPr lang="en-US" dirty="0"/>
              <a:t> </a:t>
            </a:r>
            <a:r>
              <a:rPr lang="en-US" dirty="0" err="1"/>
              <a:t>metodologiyasida</a:t>
            </a:r>
            <a:r>
              <a:rPr lang="en-US" dirty="0"/>
              <a:t> </a:t>
            </a:r>
            <a:r>
              <a:rPr lang="en-US" dirty="0" err="1"/>
              <a:t>keng</a:t>
            </a:r>
            <a:r>
              <a:rPr lang="en-US" dirty="0"/>
              <a:t> </a:t>
            </a:r>
            <a:r>
              <a:rPr lang="en-US" dirty="0" err="1"/>
              <a:t>qo‘llaniladi</a:t>
            </a:r>
            <a:r>
              <a:rPr lang="en-US" dirty="0"/>
              <a:t>. </a:t>
            </a:r>
            <a:r>
              <a:rPr lang="en-US" dirty="0" err="1"/>
              <a:t>Mazkur</a:t>
            </a:r>
            <a:r>
              <a:rPr lang="en-US" dirty="0"/>
              <a:t> model (</a:t>
            </a:r>
            <a:r>
              <a:rPr lang="en-US" dirty="0" err="1"/>
              <a:t>sxema</a:t>
            </a:r>
            <a:r>
              <a:rPr lang="en-US" dirty="0"/>
              <a:t>) </a:t>
            </a:r>
            <a:r>
              <a:rPr lang="en-US" dirty="0" err="1"/>
              <a:t>tushuntirilayotgan</a:t>
            </a:r>
            <a:r>
              <a:rPr lang="en-US" dirty="0"/>
              <a:t> </a:t>
            </a:r>
            <a:r>
              <a:rPr lang="en-US" dirty="0" err="1"/>
              <a:t>hodisani</a:t>
            </a:r>
            <a:r>
              <a:rPr lang="en-US" dirty="0"/>
              <a:t> </a:t>
            </a:r>
            <a:r>
              <a:rPr lang="en-US" dirty="0" err="1"/>
              <a:t>ma’lum</a:t>
            </a:r>
            <a:r>
              <a:rPr lang="en-US" dirty="0"/>
              <a:t> </a:t>
            </a:r>
            <a:r>
              <a:rPr lang="en-US" dirty="0" err="1"/>
              <a:t>qonunga</a:t>
            </a:r>
            <a:r>
              <a:rPr lang="en-US" dirty="0"/>
              <a:t> </a:t>
            </a:r>
            <a:r>
              <a:rPr lang="en-US" dirty="0" err="1"/>
              <a:t>bog‘laydi</a:t>
            </a:r>
            <a:r>
              <a:rPr lang="en-US" dirty="0"/>
              <a:t> – </a:t>
            </a:r>
            <a:r>
              <a:rPr lang="en-US" dirty="0" err="1"/>
              <a:t>uning</a:t>
            </a:r>
            <a:r>
              <a:rPr lang="en-US" dirty="0"/>
              <a:t> </a:t>
            </a:r>
            <a:r>
              <a:rPr lang="en-US" dirty="0" err="1"/>
              <a:t>asosiy</a:t>
            </a:r>
            <a:r>
              <a:rPr lang="en-US" dirty="0"/>
              <a:t> </a:t>
            </a:r>
            <a:r>
              <a:rPr lang="en-US" dirty="0" err="1"/>
              <a:t>xususiyati</a:t>
            </a:r>
            <a:r>
              <a:rPr lang="en-US" dirty="0"/>
              <a:t> </a:t>
            </a:r>
            <a:r>
              <a:rPr lang="en-US" dirty="0" err="1"/>
              <a:t>ana</a:t>
            </a:r>
            <a:r>
              <a:rPr lang="en-US" dirty="0"/>
              <a:t> </a:t>
            </a:r>
            <a:r>
              <a:rPr lang="en-US" dirty="0" err="1"/>
              <a:t>shunda</a:t>
            </a:r>
            <a:r>
              <a:rPr lang="en-US" dirty="0"/>
              <a:t>. </a:t>
            </a:r>
            <a:r>
              <a:rPr lang="en-US" dirty="0" err="1"/>
              <a:t>Mazkur</a:t>
            </a:r>
            <a:r>
              <a:rPr lang="en-US" dirty="0"/>
              <a:t> </a:t>
            </a:r>
            <a:r>
              <a:rPr lang="en-US" dirty="0" err="1"/>
              <a:t>modelda</a:t>
            </a:r>
            <a:r>
              <a:rPr lang="en-US" dirty="0"/>
              <a:t> </a:t>
            </a:r>
            <a:r>
              <a:rPr lang="en-US" dirty="0" err="1"/>
              <a:t>tushuntirish</a:t>
            </a:r>
            <a:r>
              <a:rPr lang="en-US" dirty="0"/>
              <a:t> </a:t>
            </a:r>
            <a:r>
              <a:rPr lang="en-US" dirty="0" err="1"/>
              <a:t>hodisani</a:t>
            </a:r>
            <a:r>
              <a:rPr lang="en-US" dirty="0"/>
              <a:t> </a:t>
            </a:r>
            <a:r>
              <a:rPr lang="en-US" dirty="0" err="1"/>
              <a:t>qonunlardan</a:t>
            </a:r>
            <a:r>
              <a:rPr lang="en-US" dirty="0"/>
              <a:t> </a:t>
            </a:r>
            <a:r>
              <a:rPr lang="en-US" dirty="0" err="1"/>
              <a:t>keltirib</a:t>
            </a:r>
            <a:r>
              <a:rPr lang="en-US" dirty="0"/>
              <a:t> </a:t>
            </a:r>
            <a:r>
              <a:rPr lang="en-US" dirty="0" err="1"/>
              <a:t>chiqarishni</a:t>
            </a:r>
            <a:r>
              <a:rPr lang="en-US" dirty="0"/>
              <a:t> </a:t>
            </a:r>
            <a:r>
              <a:rPr lang="en-US" dirty="0" err="1"/>
              <a:t>nazarda</a:t>
            </a:r>
            <a:r>
              <a:rPr lang="en-US" dirty="0"/>
              <a:t> </a:t>
            </a:r>
            <a:r>
              <a:rPr lang="en-US" dirty="0" err="1"/>
              <a:t>tutadi</a:t>
            </a:r>
            <a:r>
              <a:rPr lang="en-US" dirty="0"/>
              <a:t>. </a:t>
            </a:r>
            <a:r>
              <a:rPr lang="en-US" dirty="0" err="1"/>
              <a:t>Bunda</a:t>
            </a:r>
            <a:r>
              <a:rPr lang="en-US" dirty="0"/>
              <a:t> </a:t>
            </a:r>
            <a:r>
              <a:rPr lang="en-US" dirty="0" err="1"/>
              <a:t>muntazam</a:t>
            </a:r>
            <a:r>
              <a:rPr lang="en-US" dirty="0"/>
              <a:t> </a:t>
            </a:r>
            <a:r>
              <a:rPr lang="en-US" dirty="0" err="1"/>
              <a:t>va</a:t>
            </a:r>
            <a:r>
              <a:rPr lang="en-US" dirty="0"/>
              <a:t> </a:t>
            </a:r>
            <a:r>
              <a:rPr lang="en-US" dirty="0" err="1"/>
              <a:t>zarur</a:t>
            </a:r>
            <a:r>
              <a:rPr lang="en-US" dirty="0"/>
              <a:t> </a:t>
            </a:r>
            <a:r>
              <a:rPr lang="en-US" dirty="0" err="1"/>
              <a:t>munosabatlarning</a:t>
            </a:r>
            <a:r>
              <a:rPr lang="en-US" dirty="0"/>
              <a:t> </a:t>
            </a:r>
            <a:r>
              <a:rPr lang="en-US" dirty="0" err="1"/>
              <a:t>nafaqat</a:t>
            </a:r>
            <a:r>
              <a:rPr lang="en-US" dirty="0"/>
              <a:t> </a:t>
            </a:r>
            <a:r>
              <a:rPr lang="en-US" dirty="0" err="1"/>
              <a:t>sababiy</a:t>
            </a:r>
            <a:r>
              <a:rPr lang="en-US" dirty="0"/>
              <a:t>, </a:t>
            </a:r>
            <a:r>
              <a:rPr lang="en-US" dirty="0" err="1"/>
              <a:t>balki</a:t>
            </a:r>
            <a:r>
              <a:rPr lang="en-US" dirty="0"/>
              <a:t> </a:t>
            </a:r>
            <a:r>
              <a:rPr lang="en-US" dirty="0" err="1"/>
              <a:t>funksional</a:t>
            </a:r>
            <a:r>
              <a:rPr lang="en-US" dirty="0"/>
              <a:t>, </a:t>
            </a:r>
            <a:r>
              <a:rPr lang="en-US" dirty="0" err="1"/>
              <a:t>strukturaviy</a:t>
            </a:r>
            <a:r>
              <a:rPr lang="en-US" dirty="0"/>
              <a:t> </a:t>
            </a:r>
            <a:r>
              <a:rPr lang="en-US" dirty="0" err="1"/>
              <a:t>va</a:t>
            </a:r>
            <a:r>
              <a:rPr lang="en-US" dirty="0"/>
              <a:t> </a:t>
            </a:r>
            <a:r>
              <a:rPr lang="en-US" dirty="0" err="1"/>
              <a:t>boshqa</a:t>
            </a:r>
            <a:r>
              <a:rPr lang="en-US" dirty="0"/>
              <a:t> </a:t>
            </a:r>
            <a:r>
              <a:rPr lang="en-US" dirty="0" err="1"/>
              <a:t>turlariga</a:t>
            </a:r>
            <a:r>
              <a:rPr lang="en-US" dirty="0"/>
              <a:t> ham </a:t>
            </a:r>
            <a:r>
              <a:rPr lang="en-US" dirty="0" err="1"/>
              <a:t>qonunlar</a:t>
            </a:r>
            <a:r>
              <a:rPr lang="en-US" dirty="0"/>
              <a:t> deb </a:t>
            </a:r>
            <a:r>
              <a:rPr lang="en-US" dirty="0" err="1"/>
              <a:t>qaraladi</a:t>
            </a:r>
            <a:r>
              <a:rPr lang="en-US" dirty="0"/>
              <a:t>. </a:t>
            </a:r>
            <a:r>
              <a:rPr lang="en-US" dirty="0" err="1"/>
              <a:t>Tushuntirishning</a:t>
            </a:r>
            <a:r>
              <a:rPr lang="en-US" dirty="0"/>
              <a:t> </a:t>
            </a:r>
            <a:r>
              <a:rPr lang="en-US" dirty="0" err="1"/>
              <a:t>deduktiv-nomologik</a:t>
            </a:r>
            <a:r>
              <a:rPr lang="en-US" dirty="0"/>
              <a:t> </a:t>
            </a:r>
            <a:r>
              <a:rPr lang="en-US" dirty="0" err="1"/>
              <a:t>modeli</a:t>
            </a:r>
            <a:r>
              <a:rPr lang="en-US" dirty="0"/>
              <a:t> </a:t>
            </a:r>
            <a:r>
              <a:rPr lang="en-US" dirty="0" err="1"/>
              <a:t>fandagi</a:t>
            </a:r>
            <a:r>
              <a:rPr lang="en-US" dirty="0"/>
              <a:t> real </a:t>
            </a:r>
            <a:r>
              <a:rPr lang="en-US" dirty="0" err="1"/>
              <a:t>tushuntirish</a:t>
            </a:r>
            <a:r>
              <a:rPr lang="en-US" dirty="0"/>
              <a:t> </a:t>
            </a:r>
            <a:r>
              <a:rPr lang="en-US" dirty="0" err="1"/>
              <a:t>jarayonini</a:t>
            </a:r>
            <a:r>
              <a:rPr lang="en-US" dirty="0"/>
              <a:t> </a:t>
            </a:r>
            <a:r>
              <a:rPr lang="en-US" dirty="0" err="1"/>
              <a:t>emas</a:t>
            </a:r>
            <a:r>
              <a:rPr lang="en-US" dirty="0"/>
              <a:t>, </a:t>
            </a:r>
            <a:r>
              <a:rPr lang="en-US" dirty="0" err="1"/>
              <a:t>balki</a:t>
            </a:r>
            <a:r>
              <a:rPr lang="en-US" dirty="0"/>
              <a:t> </a:t>
            </a:r>
            <a:r>
              <a:rPr lang="en-US" dirty="0" err="1"/>
              <a:t>pirovard</a:t>
            </a:r>
            <a:r>
              <a:rPr lang="en-US" dirty="0"/>
              <a:t> </a:t>
            </a:r>
            <a:r>
              <a:rPr lang="en-US" dirty="0" err="1"/>
              <a:t>natijanigina</a:t>
            </a:r>
            <a:r>
              <a:rPr lang="en-US" dirty="0"/>
              <a:t> </a:t>
            </a:r>
            <a:r>
              <a:rPr lang="en-US" dirty="0" err="1"/>
              <a:t>tavsiflaydi</a:t>
            </a:r>
            <a:r>
              <a:rPr lang="en-US" dirty="0"/>
              <a:t>.  </a:t>
            </a:r>
            <a:endParaRPr lang="ru-RU" dirty="0"/>
          </a:p>
          <a:p>
            <a:pPr algn="just"/>
            <a:endParaRPr lang="ru-RU" dirty="0"/>
          </a:p>
        </p:txBody>
      </p:sp>
    </p:spTree>
    <p:extLst>
      <p:ext uri="{BB962C8B-B14F-4D97-AF65-F5344CB8AC3E}">
        <p14:creationId xmlns:p14="http://schemas.microsoft.com/office/powerpoint/2010/main" val="1858416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sz="quarter" idx="4294967295"/>
          </p:nvPr>
        </p:nvSpPr>
        <p:spPr>
          <a:xfrm>
            <a:off x="609600" y="357166"/>
            <a:ext cx="10972800" cy="5738834"/>
          </a:xfrm>
          <a:prstGeom prst="rect">
            <a:avLst/>
          </a:prstGeom>
        </p:spPr>
        <p:txBody>
          <a:bodyPr>
            <a:normAutofit fontScale="85000" lnSpcReduction="20000"/>
          </a:bodyPr>
          <a:lstStyle/>
          <a:p>
            <a:r>
              <a:rPr lang="ru-RU" b="1" dirty="0" err="1" smtClean="0"/>
              <a:t>Тушунт</a:t>
            </a:r>
            <a:r>
              <a:rPr lang="en-US" b="1" dirty="0" err="1" smtClean="0"/>
              <a:t>i</a:t>
            </a:r>
            <a:r>
              <a:rPr lang="ru-RU" b="1" dirty="0" smtClean="0"/>
              <a:t>р</a:t>
            </a:r>
            <a:r>
              <a:rPr lang="en-US" b="1" dirty="0" err="1" smtClean="0"/>
              <a:t>i</a:t>
            </a:r>
            <a:r>
              <a:rPr lang="ru-RU" b="1" dirty="0" smtClean="0"/>
              <a:t>ш </a:t>
            </a:r>
            <a:r>
              <a:rPr lang="ru-RU" b="1" dirty="0" err="1" smtClean="0"/>
              <a:t>ва</a:t>
            </a:r>
            <a:r>
              <a:rPr lang="ru-RU" b="1" dirty="0" smtClean="0"/>
              <a:t> </a:t>
            </a:r>
            <a:r>
              <a:rPr lang="ru-RU" b="1" dirty="0" err="1" smtClean="0"/>
              <a:t>тушун</a:t>
            </a:r>
            <a:r>
              <a:rPr lang="en-US" b="1" dirty="0" err="1" smtClean="0"/>
              <a:t>i</a:t>
            </a:r>
            <a:r>
              <a:rPr lang="ru-RU" b="1" dirty="0" err="1" smtClean="0"/>
              <a:t>шн</a:t>
            </a:r>
            <a:r>
              <a:rPr lang="en-US" b="1" dirty="0" err="1" smtClean="0"/>
              <a:t>i</a:t>
            </a:r>
            <a:r>
              <a:rPr lang="ru-RU" b="1" dirty="0" err="1" smtClean="0"/>
              <a:t>нг</a:t>
            </a:r>
            <a:r>
              <a:rPr lang="ru-RU" b="1" dirty="0" smtClean="0"/>
              <a:t> </a:t>
            </a:r>
            <a:r>
              <a:rPr lang="ru-RU" b="1" dirty="0" err="1" smtClean="0"/>
              <a:t>ўзаро</a:t>
            </a:r>
            <a:r>
              <a:rPr lang="ru-RU" b="1" dirty="0" smtClean="0"/>
              <a:t> н</a:t>
            </a:r>
            <a:r>
              <a:rPr lang="en-US" b="1" dirty="0" err="1" smtClean="0"/>
              <a:t>i</a:t>
            </a:r>
            <a:r>
              <a:rPr lang="ru-RU" b="1" dirty="0" err="1" smtClean="0"/>
              <a:t>сбат</a:t>
            </a:r>
            <a:r>
              <a:rPr lang="en-US" b="1" dirty="0" err="1" smtClean="0"/>
              <a:t>i</a:t>
            </a:r>
            <a:r>
              <a:rPr lang="ru-RU" b="1" dirty="0" smtClean="0"/>
              <a:t>.</a:t>
            </a:r>
            <a:r>
              <a:rPr lang="ru-RU" dirty="0" smtClean="0"/>
              <a:t> </a:t>
            </a:r>
            <a:r>
              <a:rPr lang="ru-RU" dirty="0" err="1" smtClean="0"/>
              <a:t>Тушун</a:t>
            </a:r>
            <a:r>
              <a:rPr lang="en-US" dirty="0" err="1" smtClean="0"/>
              <a:t>i</a:t>
            </a:r>
            <a:r>
              <a:rPr lang="ru-RU" dirty="0" smtClean="0"/>
              <a:t>ш </a:t>
            </a:r>
            <a:r>
              <a:rPr lang="ru-RU" dirty="0" err="1" smtClean="0"/>
              <a:t>ва</a:t>
            </a:r>
            <a:r>
              <a:rPr lang="ru-RU" dirty="0" smtClean="0"/>
              <a:t> </a:t>
            </a:r>
            <a:r>
              <a:rPr lang="ru-RU" dirty="0" err="1" smtClean="0"/>
              <a:t>тушунт</a:t>
            </a:r>
            <a:r>
              <a:rPr lang="en-US" dirty="0" err="1" smtClean="0"/>
              <a:t>i</a:t>
            </a:r>
            <a:r>
              <a:rPr lang="ru-RU" dirty="0" smtClean="0"/>
              <a:t>р</a:t>
            </a:r>
            <a:r>
              <a:rPr lang="en-US" dirty="0" err="1" smtClean="0"/>
              <a:t>i</a:t>
            </a:r>
            <a:r>
              <a:rPr lang="ru-RU" dirty="0" smtClean="0"/>
              <a:t>ш б</a:t>
            </a:r>
            <a:r>
              <a:rPr lang="en-US" dirty="0" err="1" smtClean="0"/>
              <a:t>i</a:t>
            </a:r>
            <a:r>
              <a:rPr lang="ru-RU" dirty="0" smtClean="0"/>
              <a:t>р-б</a:t>
            </a:r>
            <a:r>
              <a:rPr lang="en-US" dirty="0" err="1" smtClean="0"/>
              <a:t>i</a:t>
            </a:r>
            <a:r>
              <a:rPr lang="ru-RU" dirty="0" smtClean="0"/>
              <a:t>р</a:t>
            </a:r>
            <a:r>
              <a:rPr lang="en-US" dirty="0" err="1" smtClean="0"/>
              <a:t>i</a:t>
            </a:r>
            <a:r>
              <a:rPr lang="ru-RU" dirty="0" smtClean="0"/>
              <a:t> б</a:t>
            </a:r>
            <a:r>
              <a:rPr lang="en-US" dirty="0" err="1" smtClean="0"/>
              <a:t>i</a:t>
            </a:r>
            <a:r>
              <a:rPr lang="ru-RU" dirty="0" smtClean="0"/>
              <a:t>лан </a:t>
            </a:r>
            <a:r>
              <a:rPr lang="ru-RU" dirty="0" err="1" smtClean="0"/>
              <a:t>чамбарчас</a:t>
            </a:r>
            <a:r>
              <a:rPr lang="ru-RU" dirty="0" smtClean="0"/>
              <a:t> </a:t>
            </a:r>
            <a:r>
              <a:rPr lang="ru-RU" dirty="0" err="1" smtClean="0"/>
              <a:t>боғл</a:t>
            </a:r>
            <a:r>
              <a:rPr lang="en-US" dirty="0" err="1" smtClean="0"/>
              <a:t>i</a:t>
            </a:r>
            <a:r>
              <a:rPr lang="ru-RU" dirty="0" smtClean="0"/>
              <a:t>қ. </a:t>
            </a:r>
            <a:r>
              <a:rPr lang="ru-RU" dirty="0" err="1" smtClean="0"/>
              <a:t>Аммо</a:t>
            </a:r>
            <a:r>
              <a:rPr lang="ru-RU" dirty="0" smtClean="0"/>
              <a:t> </a:t>
            </a:r>
            <a:r>
              <a:rPr lang="ru-RU" dirty="0" err="1" smtClean="0"/>
              <a:t>тушун</a:t>
            </a:r>
            <a:r>
              <a:rPr lang="en-US" dirty="0" err="1" smtClean="0"/>
              <a:t>i</a:t>
            </a:r>
            <a:r>
              <a:rPr lang="ru-RU" dirty="0" smtClean="0"/>
              <a:t>ш </a:t>
            </a:r>
            <a:r>
              <a:rPr lang="ru-RU" dirty="0" err="1" smtClean="0"/>
              <a:t>тушунт</a:t>
            </a:r>
            <a:r>
              <a:rPr lang="en-US" dirty="0" err="1" smtClean="0"/>
              <a:t>i</a:t>
            </a:r>
            <a:r>
              <a:rPr lang="ru-RU" dirty="0" smtClean="0"/>
              <a:t>р</a:t>
            </a:r>
            <a:r>
              <a:rPr lang="en-US" dirty="0" err="1" smtClean="0"/>
              <a:t>i</a:t>
            </a:r>
            <a:r>
              <a:rPr lang="ru-RU" dirty="0" err="1" smtClean="0"/>
              <a:t>шн</a:t>
            </a:r>
            <a:r>
              <a:rPr lang="en-US" dirty="0" err="1" smtClean="0"/>
              <a:t>i</a:t>
            </a:r>
            <a:r>
              <a:rPr lang="ru-RU" dirty="0" smtClean="0"/>
              <a:t>, </a:t>
            </a:r>
            <a:r>
              <a:rPr lang="ru-RU" dirty="0" err="1" smtClean="0"/>
              <a:t>яън</a:t>
            </a:r>
            <a:r>
              <a:rPr lang="en-US" dirty="0" err="1" smtClean="0"/>
              <a:t>i</a:t>
            </a:r>
            <a:r>
              <a:rPr lang="ru-RU" dirty="0" smtClean="0"/>
              <a:t> </a:t>
            </a:r>
            <a:r>
              <a:rPr lang="ru-RU" dirty="0" err="1" smtClean="0"/>
              <a:t>ўрган</a:t>
            </a:r>
            <a:r>
              <a:rPr lang="en-US" dirty="0" err="1" smtClean="0"/>
              <a:t>i</a:t>
            </a:r>
            <a:r>
              <a:rPr lang="ru-RU" dirty="0" err="1" smtClean="0"/>
              <a:t>лаётган</a:t>
            </a:r>
            <a:r>
              <a:rPr lang="ru-RU" dirty="0" smtClean="0"/>
              <a:t> </a:t>
            </a:r>
            <a:r>
              <a:rPr lang="ru-RU" dirty="0" err="1" smtClean="0"/>
              <a:t>ҳод</a:t>
            </a:r>
            <a:r>
              <a:rPr lang="en-US" dirty="0" err="1" smtClean="0"/>
              <a:t>i</a:t>
            </a:r>
            <a:r>
              <a:rPr lang="ru-RU" dirty="0" smtClean="0"/>
              <a:t>сан</a:t>
            </a:r>
            <a:r>
              <a:rPr lang="en-US" dirty="0" err="1" smtClean="0"/>
              <a:t>i</a:t>
            </a:r>
            <a:r>
              <a:rPr lang="ru-RU" dirty="0" smtClean="0"/>
              <a:t> </a:t>
            </a:r>
            <a:r>
              <a:rPr lang="ru-RU" dirty="0" err="1" smtClean="0"/>
              <a:t>қонунга</a:t>
            </a:r>
            <a:r>
              <a:rPr lang="ru-RU" dirty="0" smtClean="0"/>
              <a:t> </a:t>
            </a:r>
            <a:r>
              <a:rPr lang="ru-RU" dirty="0" err="1" smtClean="0"/>
              <a:t>ва</a:t>
            </a:r>
            <a:r>
              <a:rPr lang="ru-RU" dirty="0" smtClean="0"/>
              <a:t> </a:t>
            </a:r>
            <a:r>
              <a:rPr lang="ru-RU" dirty="0" err="1" smtClean="0"/>
              <a:t>сабабга</a:t>
            </a:r>
            <a:r>
              <a:rPr lang="ru-RU" dirty="0" smtClean="0"/>
              <a:t> </a:t>
            </a:r>
            <a:r>
              <a:rPr lang="ru-RU" dirty="0" err="1" smtClean="0"/>
              <a:t>боғлашн</a:t>
            </a:r>
            <a:r>
              <a:rPr lang="en-US" dirty="0" err="1" smtClean="0"/>
              <a:t>i</a:t>
            </a:r>
            <a:r>
              <a:rPr lang="ru-RU" dirty="0" smtClean="0"/>
              <a:t> </a:t>
            </a:r>
            <a:r>
              <a:rPr lang="ru-RU" dirty="0" err="1" smtClean="0"/>
              <a:t>назарда</a:t>
            </a:r>
            <a:r>
              <a:rPr lang="ru-RU" dirty="0" smtClean="0"/>
              <a:t> </a:t>
            </a:r>
            <a:r>
              <a:rPr lang="ru-RU" dirty="0" err="1" smtClean="0"/>
              <a:t>тутмасл</a:t>
            </a:r>
            <a:r>
              <a:rPr lang="en-US" dirty="0" err="1" smtClean="0"/>
              <a:t>i</a:t>
            </a:r>
            <a:r>
              <a:rPr lang="ru-RU" dirty="0" smtClean="0"/>
              <a:t>г</a:t>
            </a:r>
            <a:r>
              <a:rPr lang="en-US" dirty="0" err="1" smtClean="0"/>
              <a:t>i</a:t>
            </a:r>
            <a:r>
              <a:rPr lang="ru-RU" dirty="0" smtClean="0"/>
              <a:t>н</a:t>
            </a:r>
            <a:r>
              <a:rPr lang="en-US" dirty="0" err="1" smtClean="0"/>
              <a:t>i</a:t>
            </a:r>
            <a:r>
              <a:rPr lang="ru-RU" dirty="0" smtClean="0"/>
              <a:t> </a:t>
            </a:r>
            <a:r>
              <a:rPr lang="ru-RU" dirty="0" err="1" smtClean="0"/>
              <a:t>унутмасл</a:t>
            </a:r>
            <a:r>
              <a:rPr lang="en-US" dirty="0" err="1" smtClean="0"/>
              <a:t>i</a:t>
            </a:r>
            <a:r>
              <a:rPr lang="ru-RU" dirty="0" smtClean="0"/>
              <a:t>к </a:t>
            </a:r>
            <a:r>
              <a:rPr lang="ru-RU" dirty="0" err="1" smtClean="0"/>
              <a:t>керак</a:t>
            </a:r>
            <a:r>
              <a:rPr lang="ru-RU" dirty="0" smtClean="0"/>
              <a:t>. </a:t>
            </a:r>
            <a:r>
              <a:rPr lang="ru-RU" dirty="0" err="1" smtClean="0"/>
              <a:t>Бундан</a:t>
            </a:r>
            <a:r>
              <a:rPr lang="ru-RU" dirty="0" smtClean="0"/>
              <a:t> </a:t>
            </a:r>
            <a:r>
              <a:rPr lang="ru-RU" dirty="0" err="1" smtClean="0"/>
              <a:t>ташқар</a:t>
            </a:r>
            <a:r>
              <a:rPr lang="en-US" dirty="0" err="1" smtClean="0"/>
              <a:t>i</a:t>
            </a:r>
            <a:r>
              <a:rPr lang="ru-RU" dirty="0" smtClean="0"/>
              <a:t>, </a:t>
            </a:r>
            <a:r>
              <a:rPr lang="ru-RU" dirty="0" err="1" smtClean="0"/>
              <a:t>тушун</a:t>
            </a:r>
            <a:r>
              <a:rPr lang="en-US" dirty="0" err="1" smtClean="0"/>
              <a:t>i</a:t>
            </a:r>
            <a:r>
              <a:rPr lang="ru-RU" dirty="0" err="1" smtClean="0"/>
              <a:t>шн</a:t>
            </a:r>
            <a:r>
              <a:rPr lang="en-US" dirty="0" err="1" smtClean="0"/>
              <a:t>i</a:t>
            </a:r>
            <a:r>
              <a:rPr lang="ru-RU" dirty="0" smtClean="0"/>
              <a:t> </a:t>
            </a:r>
            <a:r>
              <a:rPr lang="ru-RU" dirty="0" err="1" smtClean="0"/>
              <a:t>тушунт</a:t>
            </a:r>
            <a:r>
              <a:rPr lang="en-US" dirty="0" err="1" smtClean="0"/>
              <a:t>i</a:t>
            </a:r>
            <a:r>
              <a:rPr lang="ru-RU" dirty="0" smtClean="0"/>
              <a:t>р</a:t>
            </a:r>
            <a:r>
              <a:rPr lang="en-US" dirty="0" err="1" smtClean="0"/>
              <a:t>i</a:t>
            </a:r>
            <a:r>
              <a:rPr lang="ru-RU" dirty="0" err="1" smtClean="0"/>
              <a:t>шга</a:t>
            </a:r>
            <a:r>
              <a:rPr lang="ru-RU" dirty="0" smtClean="0"/>
              <a:t> </a:t>
            </a:r>
            <a:r>
              <a:rPr lang="ru-RU" dirty="0" err="1" smtClean="0"/>
              <a:t>қарама-қарш</a:t>
            </a:r>
            <a:r>
              <a:rPr lang="en-US" dirty="0" err="1" smtClean="0"/>
              <a:t>i</a:t>
            </a:r>
            <a:r>
              <a:rPr lang="ru-RU" dirty="0" smtClean="0"/>
              <a:t> </a:t>
            </a:r>
            <a:r>
              <a:rPr lang="ru-RU" dirty="0" err="1" smtClean="0"/>
              <a:t>қўй</a:t>
            </a:r>
            <a:r>
              <a:rPr lang="en-US" dirty="0" err="1" smtClean="0"/>
              <a:t>i</a:t>
            </a:r>
            <a:r>
              <a:rPr lang="ru-RU" dirty="0" smtClean="0"/>
              <a:t>ш, </a:t>
            </a:r>
            <a:r>
              <a:rPr lang="ru-RU" dirty="0" err="1" smtClean="0"/>
              <a:t>шун</a:t>
            </a:r>
            <a:r>
              <a:rPr lang="en-US" dirty="0" err="1" smtClean="0"/>
              <a:t>i</a:t>
            </a:r>
            <a:r>
              <a:rPr lang="ru-RU" dirty="0" err="1" smtClean="0"/>
              <a:t>нгдек</a:t>
            </a:r>
            <a:r>
              <a:rPr lang="ru-RU" dirty="0" smtClean="0"/>
              <a:t> </a:t>
            </a:r>
            <a:r>
              <a:rPr lang="en-US" dirty="0" err="1" smtClean="0"/>
              <a:t>i</a:t>
            </a:r>
            <a:r>
              <a:rPr lang="ru-RU" dirty="0" err="1" smtClean="0"/>
              <a:t>нсон</a:t>
            </a:r>
            <a:r>
              <a:rPr lang="ru-RU" dirty="0" smtClean="0"/>
              <a:t> б</a:t>
            </a:r>
            <a:r>
              <a:rPr lang="en-US" dirty="0" err="1" smtClean="0"/>
              <a:t>i</a:t>
            </a:r>
            <a:r>
              <a:rPr lang="ru-RU" dirty="0" smtClean="0"/>
              <a:t>л</a:t>
            </a:r>
            <a:r>
              <a:rPr lang="en-US" dirty="0" err="1" smtClean="0"/>
              <a:t>i</a:t>
            </a:r>
            <a:r>
              <a:rPr lang="ru-RU" dirty="0" smtClean="0"/>
              <a:t>ш </a:t>
            </a:r>
            <a:r>
              <a:rPr lang="ru-RU" dirty="0" err="1" smtClean="0"/>
              <a:t>фаол</a:t>
            </a:r>
            <a:r>
              <a:rPr lang="en-US" dirty="0" err="1" smtClean="0"/>
              <a:t>i</a:t>
            </a:r>
            <a:r>
              <a:rPr lang="ru-RU" dirty="0" err="1" smtClean="0"/>
              <a:t>ят</a:t>
            </a:r>
            <a:r>
              <a:rPr lang="en-US" dirty="0" err="1" smtClean="0"/>
              <a:t>i</a:t>
            </a:r>
            <a:r>
              <a:rPr lang="ru-RU" dirty="0" smtClean="0"/>
              <a:t>н</a:t>
            </a:r>
            <a:r>
              <a:rPr lang="en-US" dirty="0" err="1" smtClean="0"/>
              <a:t>i</a:t>
            </a:r>
            <a:r>
              <a:rPr lang="ru-RU" dirty="0" err="1" smtClean="0"/>
              <a:t>нг</a:t>
            </a:r>
            <a:r>
              <a:rPr lang="ru-RU" dirty="0" smtClean="0"/>
              <a:t> </a:t>
            </a:r>
            <a:r>
              <a:rPr lang="ru-RU" dirty="0" err="1" smtClean="0"/>
              <a:t>ҳар</a:t>
            </a:r>
            <a:r>
              <a:rPr lang="ru-RU" dirty="0" smtClean="0"/>
              <a:t> </a:t>
            </a:r>
            <a:r>
              <a:rPr lang="ru-RU" dirty="0" err="1" smtClean="0"/>
              <a:t>қандай</a:t>
            </a:r>
            <a:r>
              <a:rPr lang="ru-RU" dirty="0" smtClean="0"/>
              <a:t> </a:t>
            </a:r>
            <a:r>
              <a:rPr lang="ru-RU" dirty="0" err="1" smtClean="0"/>
              <a:t>соҳас</a:t>
            </a:r>
            <a:r>
              <a:rPr lang="en-US" dirty="0" err="1" smtClean="0"/>
              <a:t>i</a:t>
            </a:r>
            <a:r>
              <a:rPr lang="ru-RU" dirty="0" smtClean="0"/>
              <a:t>да </a:t>
            </a:r>
            <a:r>
              <a:rPr lang="ru-RU" dirty="0" err="1" smtClean="0"/>
              <a:t>фаол</a:t>
            </a:r>
            <a:r>
              <a:rPr lang="en-US" dirty="0" err="1" smtClean="0"/>
              <a:t>i</a:t>
            </a:r>
            <a:r>
              <a:rPr lang="ru-RU" dirty="0" err="1" smtClean="0"/>
              <a:t>ят</a:t>
            </a:r>
            <a:r>
              <a:rPr lang="ru-RU" dirty="0" smtClean="0"/>
              <a:t> </a:t>
            </a:r>
            <a:r>
              <a:rPr lang="ru-RU" dirty="0" err="1" smtClean="0"/>
              <a:t>кўрсатувч</a:t>
            </a:r>
            <a:r>
              <a:rPr lang="en-US" dirty="0" err="1" smtClean="0"/>
              <a:t>i</a:t>
            </a:r>
            <a:r>
              <a:rPr lang="ru-RU" dirty="0" smtClean="0"/>
              <a:t> </a:t>
            </a:r>
            <a:r>
              <a:rPr lang="ru-RU" dirty="0" err="1" smtClean="0"/>
              <a:t>ва</a:t>
            </a:r>
            <a:r>
              <a:rPr lang="ru-RU" dirty="0" smtClean="0"/>
              <a:t> б</a:t>
            </a:r>
            <a:r>
              <a:rPr lang="en-US" dirty="0" err="1" smtClean="0"/>
              <a:t>i</a:t>
            </a:r>
            <a:r>
              <a:rPr lang="ru-RU" dirty="0" smtClean="0"/>
              <a:t>р-б</a:t>
            </a:r>
            <a:r>
              <a:rPr lang="en-US" dirty="0" err="1" smtClean="0"/>
              <a:t>i</a:t>
            </a:r>
            <a:r>
              <a:rPr lang="ru-RU" dirty="0" smtClean="0"/>
              <a:t>р</a:t>
            </a:r>
            <a:r>
              <a:rPr lang="en-US" dirty="0" err="1" smtClean="0"/>
              <a:t>i</a:t>
            </a:r>
            <a:r>
              <a:rPr lang="ru-RU" dirty="0" smtClean="0"/>
              <a:t>н</a:t>
            </a:r>
            <a:r>
              <a:rPr lang="en-US" dirty="0" err="1" smtClean="0"/>
              <a:t>i</a:t>
            </a:r>
            <a:r>
              <a:rPr lang="ru-RU" dirty="0" smtClean="0"/>
              <a:t> </a:t>
            </a:r>
            <a:r>
              <a:rPr lang="ru-RU" dirty="0" err="1" smtClean="0"/>
              <a:t>тўлд</a:t>
            </a:r>
            <a:r>
              <a:rPr lang="en-US" dirty="0" err="1" smtClean="0"/>
              <a:t>i</a:t>
            </a:r>
            <a:r>
              <a:rPr lang="ru-RU" dirty="0" err="1" smtClean="0"/>
              <a:t>рувч</a:t>
            </a:r>
            <a:r>
              <a:rPr lang="en-US" dirty="0" err="1" smtClean="0"/>
              <a:t>i</a:t>
            </a:r>
            <a:r>
              <a:rPr lang="ru-RU" dirty="0" smtClean="0"/>
              <a:t> </a:t>
            </a:r>
            <a:r>
              <a:rPr lang="ru-RU" dirty="0" err="1" smtClean="0"/>
              <a:t>бу</a:t>
            </a:r>
            <a:r>
              <a:rPr lang="ru-RU" dirty="0" smtClean="0"/>
              <a:t> </a:t>
            </a:r>
            <a:r>
              <a:rPr lang="en-US" dirty="0" err="1" smtClean="0"/>
              <a:t>i</a:t>
            </a:r>
            <a:r>
              <a:rPr lang="ru-RU" dirty="0" err="1" smtClean="0"/>
              <a:t>кк</a:t>
            </a:r>
            <a:r>
              <a:rPr lang="en-US" dirty="0" err="1" smtClean="0"/>
              <a:t>i</a:t>
            </a:r>
            <a:r>
              <a:rPr lang="ru-RU" dirty="0" smtClean="0"/>
              <a:t> </a:t>
            </a:r>
            <a:r>
              <a:rPr lang="ru-RU" dirty="0" err="1" smtClean="0"/>
              <a:t>тадқ</a:t>
            </a:r>
            <a:r>
              <a:rPr lang="en-US" dirty="0" err="1" smtClean="0"/>
              <a:t>i</a:t>
            </a:r>
            <a:r>
              <a:rPr lang="ru-RU" dirty="0" err="1" smtClean="0"/>
              <a:t>қот</a:t>
            </a:r>
            <a:r>
              <a:rPr lang="ru-RU" dirty="0" smtClean="0"/>
              <a:t> </a:t>
            </a:r>
            <a:r>
              <a:rPr lang="uz-Cyrl-UZ" dirty="0" smtClean="0"/>
              <a:t>жараёнлар</a:t>
            </a:r>
            <a:r>
              <a:rPr lang="en-US" dirty="0" err="1" smtClean="0"/>
              <a:t>i</a:t>
            </a:r>
            <a:r>
              <a:rPr lang="uz-Cyrl-UZ" dirty="0" smtClean="0"/>
              <a:t>н</a:t>
            </a:r>
            <a:r>
              <a:rPr lang="en-US" dirty="0" err="1" smtClean="0"/>
              <a:t>i</a:t>
            </a:r>
            <a:r>
              <a:rPr lang="uz-Cyrl-UZ" dirty="0" smtClean="0"/>
              <a:t> </a:t>
            </a:r>
            <a:r>
              <a:rPr lang="ru-RU" dirty="0" smtClean="0"/>
              <a:t>б</a:t>
            </a:r>
            <a:r>
              <a:rPr lang="en-US" dirty="0" err="1" smtClean="0"/>
              <a:t>i</a:t>
            </a:r>
            <a:r>
              <a:rPr lang="ru-RU" dirty="0" smtClean="0"/>
              <a:t>р-б</a:t>
            </a:r>
            <a:r>
              <a:rPr lang="en-US" dirty="0" err="1" smtClean="0"/>
              <a:t>i</a:t>
            </a:r>
            <a:r>
              <a:rPr lang="ru-RU" dirty="0" smtClean="0"/>
              <a:t>р</a:t>
            </a:r>
            <a:r>
              <a:rPr lang="en-US" dirty="0" err="1" smtClean="0"/>
              <a:t>i</a:t>
            </a:r>
            <a:r>
              <a:rPr lang="ru-RU" dirty="0" smtClean="0"/>
              <a:t>дан </a:t>
            </a:r>
            <a:r>
              <a:rPr lang="ru-RU" dirty="0" err="1" smtClean="0"/>
              <a:t>ажрат</a:t>
            </a:r>
            <a:r>
              <a:rPr lang="en-US" dirty="0" err="1" smtClean="0"/>
              <a:t>i</a:t>
            </a:r>
            <a:r>
              <a:rPr lang="ru-RU" dirty="0" smtClean="0"/>
              <a:t>ш </a:t>
            </a:r>
            <a:r>
              <a:rPr lang="ru-RU" dirty="0" err="1" smtClean="0"/>
              <a:t>мумк</a:t>
            </a:r>
            <a:r>
              <a:rPr lang="en-US" dirty="0" err="1" smtClean="0"/>
              <a:t>i</a:t>
            </a:r>
            <a:r>
              <a:rPr lang="ru-RU" dirty="0" smtClean="0"/>
              <a:t>н </a:t>
            </a:r>
            <a:r>
              <a:rPr lang="ru-RU" dirty="0" err="1" smtClean="0"/>
              <a:t>эмас</a:t>
            </a:r>
            <a:r>
              <a:rPr lang="ru-RU" dirty="0" smtClean="0"/>
              <a:t>. </a:t>
            </a:r>
          </a:p>
          <a:p>
            <a:r>
              <a:rPr lang="uz-Cyrl-UZ" dirty="0" smtClean="0"/>
              <a:t>Уларн</a:t>
            </a:r>
            <a:r>
              <a:rPr lang="en-US" dirty="0" err="1" smtClean="0"/>
              <a:t>i</a:t>
            </a:r>
            <a:r>
              <a:rPr lang="uz-Cyrl-UZ" dirty="0" smtClean="0"/>
              <a:t> б</a:t>
            </a:r>
            <a:r>
              <a:rPr lang="en-US" dirty="0" err="1" smtClean="0"/>
              <a:t>i</a:t>
            </a:r>
            <a:r>
              <a:rPr lang="uz-Cyrl-UZ" dirty="0" smtClean="0"/>
              <a:t>р-б</a:t>
            </a:r>
            <a:r>
              <a:rPr lang="en-US" dirty="0" err="1" smtClean="0"/>
              <a:t>i</a:t>
            </a:r>
            <a:r>
              <a:rPr lang="uz-Cyrl-UZ" dirty="0" smtClean="0"/>
              <a:t>р</a:t>
            </a:r>
            <a:r>
              <a:rPr lang="en-US" dirty="0" err="1" smtClean="0"/>
              <a:t>i</a:t>
            </a:r>
            <a:r>
              <a:rPr lang="uz-Cyrl-UZ" dirty="0" smtClean="0"/>
              <a:t>дан </a:t>
            </a:r>
            <a:r>
              <a:rPr lang="ru-RU" dirty="0" err="1" smtClean="0"/>
              <a:t>фарқлаб</a:t>
            </a:r>
            <a:r>
              <a:rPr lang="ru-RU" dirty="0" smtClean="0"/>
              <a:t>, </a:t>
            </a:r>
            <a:r>
              <a:rPr lang="ru-RU" dirty="0" err="1" smtClean="0"/>
              <a:t>М.М.Бахт</a:t>
            </a:r>
            <a:r>
              <a:rPr lang="en-US" dirty="0" err="1" smtClean="0"/>
              <a:t>i</a:t>
            </a:r>
            <a:r>
              <a:rPr lang="ru-RU" dirty="0" smtClean="0"/>
              <a:t>н </a:t>
            </a:r>
            <a:r>
              <a:rPr lang="ru-RU" dirty="0" err="1" smtClean="0"/>
              <a:t>шундай</a:t>
            </a:r>
            <a:r>
              <a:rPr lang="ru-RU" dirty="0" smtClean="0"/>
              <a:t> </a:t>
            </a:r>
            <a:r>
              <a:rPr lang="ru-RU" dirty="0" err="1" smtClean="0"/>
              <a:t>деб</a:t>
            </a:r>
            <a:r>
              <a:rPr lang="ru-RU" dirty="0" smtClean="0"/>
              <a:t> </a:t>
            </a:r>
            <a:r>
              <a:rPr lang="ru-RU" dirty="0" err="1" smtClean="0"/>
              <a:t>ёзган</a:t>
            </a:r>
            <a:r>
              <a:rPr lang="ru-RU" dirty="0" smtClean="0"/>
              <a:t> </a:t>
            </a:r>
            <a:r>
              <a:rPr lang="ru-RU" dirty="0" err="1" smtClean="0"/>
              <a:t>эд</a:t>
            </a:r>
            <a:r>
              <a:rPr lang="en-US" dirty="0" err="1" smtClean="0"/>
              <a:t>i</a:t>
            </a:r>
            <a:r>
              <a:rPr lang="ru-RU" dirty="0" smtClean="0"/>
              <a:t>: «</a:t>
            </a:r>
            <a:r>
              <a:rPr lang="ru-RU" dirty="0" err="1" smtClean="0"/>
              <a:t>Тушунт</a:t>
            </a:r>
            <a:r>
              <a:rPr lang="en-US" dirty="0" err="1" smtClean="0"/>
              <a:t>i</a:t>
            </a:r>
            <a:r>
              <a:rPr lang="ru-RU" dirty="0" smtClean="0"/>
              <a:t>р</a:t>
            </a:r>
            <a:r>
              <a:rPr lang="en-US" dirty="0" err="1" smtClean="0"/>
              <a:t>i</a:t>
            </a:r>
            <a:r>
              <a:rPr lang="ru-RU" dirty="0" err="1" smtClean="0"/>
              <a:t>шда</a:t>
            </a:r>
            <a:r>
              <a:rPr lang="ru-RU" dirty="0" smtClean="0"/>
              <a:t> </a:t>
            </a:r>
            <a:r>
              <a:rPr lang="ru-RU" dirty="0" err="1" smtClean="0"/>
              <a:t>фақат</a:t>
            </a:r>
            <a:r>
              <a:rPr lang="ru-RU" dirty="0" smtClean="0"/>
              <a:t> б</a:t>
            </a:r>
            <a:r>
              <a:rPr lang="en-US" dirty="0" err="1" smtClean="0"/>
              <a:t>i</a:t>
            </a:r>
            <a:r>
              <a:rPr lang="ru-RU" dirty="0" smtClean="0"/>
              <a:t>р </a:t>
            </a:r>
            <a:r>
              <a:rPr lang="ru-RU" dirty="0" err="1" smtClean="0"/>
              <a:t>онг</a:t>
            </a:r>
            <a:r>
              <a:rPr lang="ru-RU" dirty="0" smtClean="0"/>
              <a:t>, б</a:t>
            </a:r>
            <a:r>
              <a:rPr lang="en-US" dirty="0" err="1" smtClean="0"/>
              <a:t>i</a:t>
            </a:r>
            <a:r>
              <a:rPr lang="ru-RU" dirty="0" smtClean="0"/>
              <a:t>р субъект, </a:t>
            </a:r>
            <a:r>
              <a:rPr lang="ru-RU" dirty="0" err="1" smtClean="0"/>
              <a:t>тушун</a:t>
            </a:r>
            <a:r>
              <a:rPr lang="en-US" dirty="0" err="1" smtClean="0"/>
              <a:t>i</a:t>
            </a:r>
            <a:r>
              <a:rPr lang="ru-RU" dirty="0" err="1" smtClean="0"/>
              <a:t>шда</a:t>
            </a:r>
            <a:r>
              <a:rPr lang="ru-RU" dirty="0" smtClean="0"/>
              <a:t> </a:t>
            </a:r>
            <a:r>
              <a:rPr lang="ru-RU" dirty="0" err="1" smtClean="0"/>
              <a:t>эса</a:t>
            </a:r>
            <a:r>
              <a:rPr lang="ru-RU" dirty="0" smtClean="0"/>
              <a:t> – </a:t>
            </a:r>
            <a:r>
              <a:rPr lang="en-US" dirty="0" err="1" smtClean="0"/>
              <a:t>i</a:t>
            </a:r>
            <a:r>
              <a:rPr lang="ru-RU" dirty="0" err="1" smtClean="0"/>
              <a:t>кк</a:t>
            </a:r>
            <a:r>
              <a:rPr lang="en-US" dirty="0" err="1" smtClean="0"/>
              <a:t>i</a:t>
            </a:r>
            <a:r>
              <a:rPr lang="ru-RU" dirty="0" smtClean="0"/>
              <a:t> </a:t>
            </a:r>
            <a:r>
              <a:rPr lang="ru-RU" dirty="0" err="1" smtClean="0"/>
              <a:t>онг</a:t>
            </a:r>
            <a:r>
              <a:rPr lang="ru-RU" dirty="0" smtClean="0"/>
              <a:t>, </a:t>
            </a:r>
            <a:r>
              <a:rPr lang="en-US" dirty="0" err="1" smtClean="0"/>
              <a:t>i</a:t>
            </a:r>
            <a:r>
              <a:rPr lang="ru-RU" dirty="0" err="1" smtClean="0"/>
              <a:t>кк</a:t>
            </a:r>
            <a:r>
              <a:rPr lang="en-US" dirty="0" err="1" smtClean="0"/>
              <a:t>i</a:t>
            </a:r>
            <a:r>
              <a:rPr lang="ru-RU" dirty="0" smtClean="0"/>
              <a:t> субъект </a:t>
            </a:r>
            <a:r>
              <a:rPr lang="ru-RU" dirty="0" err="1" smtClean="0"/>
              <a:t>қатнашад</a:t>
            </a:r>
            <a:r>
              <a:rPr lang="en-US" dirty="0" err="1" smtClean="0"/>
              <a:t>i</a:t>
            </a:r>
            <a:r>
              <a:rPr lang="ru-RU" dirty="0" smtClean="0"/>
              <a:t>. </a:t>
            </a:r>
            <a:r>
              <a:rPr lang="ru-RU" dirty="0" err="1" smtClean="0"/>
              <a:t>Объектга</a:t>
            </a:r>
            <a:r>
              <a:rPr lang="ru-RU" dirty="0" smtClean="0"/>
              <a:t> н</a:t>
            </a:r>
            <a:r>
              <a:rPr lang="en-US" dirty="0" err="1" smtClean="0"/>
              <a:t>i</a:t>
            </a:r>
            <a:r>
              <a:rPr lang="ru-RU" dirty="0" err="1" smtClean="0"/>
              <a:t>сбатан</a:t>
            </a:r>
            <a:r>
              <a:rPr lang="ru-RU" dirty="0" smtClean="0"/>
              <a:t> д</a:t>
            </a:r>
            <a:r>
              <a:rPr lang="en-US" dirty="0" err="1" smtClean="0"/>
              <a:t>i</a:t>
            </a:r>
            <a:r>
              <a:rPr lang="ru-RU" dirty="0" err="1" smtClean="0"/>
              <a:t>алог</a:t>
            </a:r>
            <a:r>
              <a:rPr lang="en-US" dirty="0" err="1" smtClean="0"/>
              <a:t>i</a:t>
            </a:r>
            <a:r>
              <a:rPr lang="ru-RU" dirty="0" smtClean="0"/>
              <a:t>к </a:t>
            </a:r>
            <a:r>
              <a:rPr lang="ru-RU" dirty="0" err="1" smtClean="0"/>
              <a:t>муносабат</a:t>
            </a:r>
            <a:r>
              <a:rPr lang="ru-RU" dirty="0" smtClean="0"/>
              <a:t> </a:t>
            </a:r>
            <a:r>
              <a:rPr lang="ru-RU" dirty="0" err="1" smtClean="0"/>
              <a:t>бўл</a:t>
            </a:r>
            <a:r>
              <a:rPr lang="en-US" dirty="0" err="1" smtClean="0"/>
              <a:t>i</a:t>
            </a:r>
            <a:r>
              <a:rPr lang="ru-RU" dirty="0" smtClean="0"/>
              <a:t>ш</a:t>
            </a:r>
            <a:r>
              <a:rPr lang="en-US" dirty="0" err="1" smtClean="0"/>
              <a:t>i</a:t>
            </a:r>
            <a:r>
              <a:rPr lang="ru-RU" dirty="0" smtClean="0"/>
              <a:t> </a:t>
            </a:r>
            <a:r>
              <a:rPr lang="ru-RU" dirty="0" err="1" smtClean="0"/>
              <a:t>мумк</a:t>
            </a:r>
            <a:r>
              <a:rPr lang="en-US" dirty="0" err="1" smtClean="0"/>
              <a:t>i</a:t>
            </a:r>
            <a:r>
              <a:rPr lang="ru-RU" dirty="0" smtClean="0"/>
              <a:t>н </a:t>
            </a:r>
            <a:r>
              <a:rPr lang="ru-RU" dirty="0" err="1" smtClean="0"/>
              <a:t>эмас</a:t>
            </a:r>
            <a:r>
              <a:rPr lang="ru-RU" dirty="0" smtClean="0"/>
              <a:t>, </a:t>
            </a:r>
            <a:r>
              <a:rPr lang="ru-RU" dirty="0" err="1" smtClean="0"/>
              <a:t>шун</a:t>
            </a:r>
            <a:r>
              <a:rPr lang="en-US" dirty="0" err="1" smtClean="0"/>
              <a:t>i</a:t>
            </a:r>
            <a:r>
              <a:rPr lang="ru-RU" dirty="0" err="1" smtClean="0"/>
              <a:t>нг</a:t>
            </a:r>
            <a:r>
              <a:rPr lang="ru-RU" dirty="0" smtClean="0"/>
              <a:t> </a:t>
            </a:r>
            <a:r>
              <a:rPr lang="ru-RU" dirty="0" err="1" smtClean="0"/>
              <a:t>учун</a:t>
            </a:r>
            <a:r>
              <a:rPr lang="ru-RU" dirty="0" smtClean="0"/>
              <a:t> </a:t>
            </a:r>
            <a:r>
              <a:rPr lang="ru-RU" dirty="0" err="1" smtClean="0"/>
              <a:t>ҳам</a:t>
            </a:r>
            <a:r>
              <a:rPr lang="ru-RU" dirty="0" smtClean="0"/>
              <a:t> </a:t>
            </a:r>
            <a:r>
              <a:rPr lang="ru-RU" dirty="0" err="1" smtClean="0"/>
              <a:t>тушунт</a:t>
            </a:r>
            <a:r>
              <a:rPr lang="en-US" dirty="0" err="1" smtClean="0"/>
              <a:t>i</a:t>
            </a:r>
            <a:r>
              <a:rPr lang="ru-RU" dirty="0" smtClean="0"/>
              <a:t>р</a:t>
            </a:r>
            <a:r>
              <a:rPr lang="en-US" dirty="0" err="1" smtClean="0"/>
              <a:t>i</a:t>
            </a:r>
            <a:r>
              <a:rPr lang="ru-RU" dirty="0" smtClean="0"/>
              <a:t>ш д</a:t>
            </a:r>
            <a:r>
              <a:rPr lang="en-US" dirty="0" err="1" smtClean="0"/>
              <a:t>i</a:t>
            </a:r>
            <a:r>
              <a:rPr lang="ru-RU" dirty="0" err="1" smtClean="0"/>
              <a:t>алог</a:t>
            </a:r>
            <a:r>
              <a:rPr lang="en-US" dirty="0" err="1" smtClean="0"/>
              <a:t>i</a:t>
            </a:r>
            <a:r>
              <a:rPr lang="ru-RU" dirty="0" smtClean="0"/>
              <a:t>к ж</a:t>
            </a:r>
            <a:r>
              <a:rPr lang="en-US" dirty="0" err="1" smtClean="0"/>
              <a:t>i</a:t>
            </a:r>
            <a:r>
              <a:rPr lang="ru-RU" dirty="0" err="1" smtClean="0"/>
              <a:t>ҳатларга</a:t>
            </a:r>
            <a:r>
              <a:rPr lang="ru-RU" dirty="0" smtClean="0"/>
              <a:t> </a:t>
            </a:r>
            <a:r>
              <a:rPr lang="ru-RU" dirty="0" err="1" smtClean="0"/>
              <a:t>эга</a:t>
            </a:r>
            <a:r>
              <a:rPr lang="ru-RU" dirty="0" smtClean="0"/>
              <a:t> </a:t>
            </a:r>
            <a:r>
              <a:rPr lang="ru-RU" dirty="0" err="1" smtClean="0"/>
              <a:t>эмас</a:t>
            </a:r>
            <a:r>
              <a:rPr lang="ru-RU" dirty="0" smtClean="0"/>
              <a:t> (</a:t>
            </a:r>
            <a:r>
              <a:rPr lang="ru-RU" dirty="0" err="1" smtClean="0"/>
              <a:t>формал</a:t>
            </a:r>
            <a:r>
              <a:rPr lang="ru-RU" dirty="0" smtClean="0"/>
              <a:t>-р</a:t>
            </a:r>
            <a:r>
              <a:rPr lang="en-US" dirty="0" err="1" smtClean="0"/>
              <a:t>i</a:t>
            </a:r>
            <a:r>
              <a:rPr lang="ru-RU" dirty="0" smtClean="0"/>
              <a:t>тор</a:t>
            </a:r>
            <a:r>
              <a:rPr lang="en-US" dirty="0" err="1" smtClean="0"/>
              <a:t>i</a:t>
            </a:r>
            <a:r>
              <a:rPr lang="ru-RU" dirty="0" smtClean="0"/>
              <a:t>к ж</a:t>
            </a:r>
            <a:r>
              <a:rPr lang="en-US" dirty="0" err="1" smtClean="0"/>
              <a:t>i</a:t>
            </a:r>
            <a:r>
              <a:rPr lang="ru-RU" dirty="0" err="1" smtClean="0"/>
              <a:t>ҳатдан</a:t>
            </a:r>
            <a:r>
              <a:rPr lang="ru-RU" dirty="0" smtClean="0"/>
              <a:t> </a:t>
            </a:r>
            <a:r>
              <a:rPr lang="ru-RU" dirty="0" err="1" smtClean="0"/>
              <a:t>ташқар</a:t>
            </a:r>
            <a:r>
              <a:rPr lang="en-US" dirty="0" err="1" smtClean="0"/>
              <a:t>i</a:t>
            </a:r>
            <a:r>
              <a:rPr lang="ru-RU" dirty="0" smtClean="0"/>
              <a:t>). </a:t>
            </a:r>
            <a:r>
              <a:rPr lang="ru-RU" dirty="0" err="1" smtClean="0"/>
              <a:t>Тушун</a:t>
            </a:r>
            <a:r>
              <a:rPr lang="en-US" dirty="0" err="1" smtClean="0"/>
              <a:t>i</a:t>
            </a:r>
            <a:r>
              <a:rPr lang="ru-RU" dirty="0" smtClean="0"/>
              <a:t>ш </a:t>
            </a:r>
            <a:r>
              <a:rPr lang="ru-RU" dirty="0" err="1" smtClean="0"/>
              <a:t>ҳар</a:t>
            </a:r>
            <a:r>
              <a:rPr lang="ru-RU" dirty="0" smtClean="0"/>
              <a:t> до</a:t>
            </a:r>
            <a:r>
              <a:rPr lang="en-US" dirty="0" err="1" smtClean="0"/>
              <a:t>i</a:t>
            </a:r>
            <a:r>
              <a:rPr lang="ru-RU" dirty="0" smtClean="0"/>
              <a:t>м </a:t>
            </a:r>
            <a:r>
              <a:rPr lang="ru-RU" dirty="0" err="1" smtClean="0"/>
              <a:t>маълум</a:t>
            </a:r>
            <a:r>
              <a:rPr lang="ru-RU" dirty="0" smtClean="0"/>
              <a:t> </a:t>
            </a:r>
            <a:r>
              <a:rPr lang="ru-RU" dirty="0" err="1" smtClean="0"/>
              <a:t>даражада</a:t>
            </a:r>
            <a:r>
              <a:rPr lang="ru-RU" dirty="0" smtClean="0"/>
              <a:t> д</a:t>
            </a:r>
            <a:r>
              <a:rPr lang="en-US" dirty="0" err="1" smtClean="0"/>
              <a:t>i</a:t>
            </a:r>
            <a:r>
              <a:rPr lang="ru-RU" dirty="0" err="1" smtClean="0"/>
              <a:t>алог</a:t>
            </a:r>
            <a:r>
              <a:rPr lang="en-US" dirty="0" err="1" smtClean="0"/>
              <a:t>i</a:t>
            </a:r>
            <a:r>
              <a:rPr lang="ru-RU" dirty="0" smtClean="0"/>
              <a:t>к </a:t>
            </a:r>
            <a:r>
              <a:rPr lang="ru-RU" dirty="0" err="1" smtClean="0"/>
              <a:t>хусус</a:t>
            </a:r>
            <a:r>
              <a:rPr lang="en-US" dirty="0" err="1" smtClean="0"/>
              <a:t>i</a:t>
            </a:r>
            <a:r>
              <a:rPr lang="ru-RU" dirty="0" err="1" smtClean="0"/>
              <a:t>ятга</a:t>
            </a:r>
            <a:r>
              <a:rPr lang="ru-RU" dirty="0" smtClean="0"/>
              <a:t> эга»</a:t>
            </a:r>
            <a:r>
              <a:rPr lang="ru-RU" baseline="30000" dirty="0" smtClean="0">
                <a:hlinkClick r:id="" action="ppaction://hlinkfile"/>
              </a:rPr>
              <a:t>1</a:t>
            </a:r>
            <a:r>
              <a:rPr lang="ru-RU" dirty="0" smtClean="0"/>
              <a:t>. </a:t>
            </a:r>
          </a:p>
          <a:p>
            <a:r>
              <a:rPr lang="ru-RU" dirty="0" err="1" smtClean="0"/>
              <a:t>Тушун</a:t>
            </a:r>
            <a:r>
              <a:rPr lang="en-US" dirty="0" err="1" smtClean="0"/>
              <a:t>i</a:t>
            </a:r>
            <a:r>
              <a:rPr lang="uz-Cyrl-UZ" dirty="0" smtClean="0"/>
              <a:t>ш</a:t>
            </a:r>
            <a:r>
              <a:rPr lang="ru-RU" dirty="0" smtClean="0"/>
              <a:t> </a:t>
            </a:r>
            <a:r>
              <a:rPr lang="ru-RU" dirty="0" err="1" smtClean="0"/>
              <a:t>ва</a:t>
            </a:r>
            <a:r>
              <a:rPr lang="ru-RU" dirty="0" smtClean="0"/>
              <a:t> </a:t>
            </a:r>
            <a:r>
              <a:rPr lang="ru-RU" dirty="0" err="1" smtClean="0"/>
              <a:t>тушун</a:t>
            </a:r>
            <a:r>
              <a:rPr lang="uz-Cyrl-UZ" dirty="0" smtClean="0"/>
              <a:t>т</a:t>
            </a:r>
            <a:r>
              <a:rPr lang="en-US" dirty="0" err="1" smtClean="0"/>
              <a:t>i</a:t>
            </a:r>
            <a:r>
              <a:rPr lang="uz-Cyrl-UZ" dirty="0" smtClean="0"/>
              <a:t>р</a:t>
            </a:r>
            <a:r>
              <a:rPr lang="en-US" dirty="0" err="1" smtClean="0"/>
              <a:t>i</a:t>
            </a:r>
            <a:r>
              <a:rPr lang="ru-RU" dirty="0" smtClean="0"/>
              <a:t>ш (</a:t>
            </a:r>
            <a:r>
              <a:rPr lang="ru-RU" dirty="0" err="1" smtClean="0"/>
              <a:t>талқ</a:t>
            </a:r>
            <a:r>
              <a:rPr lang="en-US" dirty="0" err="1" smtClean="0"/>
              <a:t>i</a:t>
            </a:r>
            <a:r>
              <a:rPr lang="ru-RU" dirty="0" smtClean="0"/>
              <a:t>н қ</a:t>
            </a:r>
            <a:r>
              <a:rPr lang="en-US" dirty="0" err="1" smtClean="0"/>
              <a:t>i</a:t>
            </a:r>
            <a:r>
              <a:rPr lang="ru-RU" dirty="0" smtClean="0"/>
              <a:t>л</a:t>
            </a:r>
            <a:r>
              <a:rPr lang="en-US" dirty="0" err="1" smtClean="0"/>
              <a:t>i</a:t>
            </a:r>
            <a:r>
              <a:rPr lang="ru-RU" dirty="0" smtClean="0"/>
              <a:t>ш)н</a:t>
            </a:r>
            <a:r>
              <a:rPr lang="en-US" dirty="0" err="1" smtClean="0"/>
              <a:t>i</a:t>
            </a:r>
            <a:r>
              <a:rPr lang="ru-RU" dirty="0" err="1" smtClean="0"/>
              <a:t>нг</a:t>
            </a:r>
            <a:r>
              <a:rPr lang="ru-RU" dirty="0" smtClean="0"/>
              <a:t> </a:t>
            </a:r>
            <a:r>
              <a:rPr lang="ru-RU" dirty="0" err="1" smtClean="0"/>
              <a:t>ўзаро</a:t>
            </a:r>
            <a:r>
              <a:rPr lang="ru-RU" dirty="0" smtClean="0"/>
              <a:t> н</a:t>
            </a:r>
            <a:r>
              <a:rPr lang="en-US" dirty="0" err="1" smtClean="0"/>
              <a:t>i</a:t>
            </a:r>
            <a:r>
              <a:rPr lang="ru-RU" dirty="0" err="1" smtClean="0"/>
              <a:t>сбат</a:t>
            </a:r>
            <a:r>
              <a:rPr lang="en-US" dirty="0" err="1" smtClean="0"/>
              <a:t>i</a:t>
            </a:r>
            <a:r>
              <a:rPr lang="ru-RU" dirty="0" smtClean="0"/>
              <a:t> </a:t>
            </a:r>
            <a:r>
              <a:rPr lang="ru-RU" dirty="0" err="1" smtClean="0"/>
              <a:t>тўғр</a:t>
            </a:r>
            <a:r>
              <a:rPr lang="en-US" dirty="0" err="1" smtClean="0"/>
              <a:t>i</a:t>
            </a:r>
            <a:r>
              <a:rPr lang="ru-RU" dirty="0" smtClean="0"/>
              <a:t>с</a:t>
            </a:r>
            <a:r>
              <a:rPr lang="en-US" dirty="0" err="1" smtClean="0"/>
              <a:t>i</a:t>
            </a:r>
            <a:r>
              <a:rPr lang="ru-RU" dirty="0" smtClean="0"/>
              <a:t>да </a:t>
            </a:r>
            <a:r>
              <a:rPr lang="ru-RU" dirty="0" err="1" smtClean="0"/>
              <a:t>сўз</a:t>
            </a:r>
            <a:r>
              <a:rPr lang="ru-RU" dirty="0" smtClean="0"/>
              <a:t> юр</a:t>
            </a:r>
            <a:r>
              <a:rPr lang="en-US" dirty="0" err="1" smtClean="0"/>
              <a:t>i</a:t>
            </a:r>
            <a:r>
              <a:rPr lang="ru-RU" dirty="0" smtClean="0"/>
              <a:t>тар </a:t>
            </a:r>
            <a:r>
              <a:rPr lang="ru-RU" dirty="0" err="1" smtClean="0"/>
              <a:t>экан</a:t>
            </a:r>
            <a:r>
              <a:rPr lang="ru-RU" dirty="0" smtClean="0"/>
              <a:t>, </a:t>
            </a:r>
            <a:r>
              <a:rPr lang="ru-RU" dirty="0" err="1" smtClean="0"/>
              <a:t>Вр</a:t>
            </a:r>
            <a:r>
              <a:rPr lang="en-US" dirty="0" err="1" smtClean="0"/>
              <a:t>i</a:t>
            </a:r>
            <a:r>
              <a:rPr lang="ru-RU" dirty="0" err="1" smtClean="0"/>
              <a:t>гт</a:t>
            </a:r>
            <a:r>
              <a:rPr lang="ru-RU" dirty="0" smtClean="0"/>
              <a:t> </a:t>
            </a:r>
            <a:r>
              <a:rPr lang="ru-RU" dirty="0" err="1" smtClean="0"/>
              <a:t>мазкур</a:t>
            </a:r>
            <a:r>
              <a:rPr lang="ru-RU" dirty="0" smtClean="0"/>
              <a:t> </a:t>
            </a:r>
            <a:r>
              <a:rPr lang="ru-RU" dirty="0" err="1" smtClean="0"/>
              <a:t>тушунчаларн</a:t>
            </a:r>
            <a:r>
              <a:rPr lang="en-US" dirty="0" err="1" smtClean="0"/>
              <a:t>i</a:t>
            </a:r>
            <a:r>
              <a:rPr lang="ru-RU" dirty="0" smtClean="0"/>
              <a:t> </a:t>
            </a:r>
            <a:r>
              <a:rPr lang="ru-RU" dirty="0" err="1" smtClean="0"/>
              <a:t>фарқлаган</a:t>
            </a:r>
            <a:r>
              <a:rPr lang="ru-RU" dirty="0" smtClean="0"/>
              <a:t> </a:t>
            </a:r>
            <a:r>
              <a:rPr lang="ru-RU" dirty="0" err="1" smtClean="0"/>
              <a:t>маъқул</a:t>
            </a:r>
            <a:r>
              <a:rPr lang="ru-RU" dirty="0" smtClean="0"/>
              <a:t> </a:t>
            </a:r>
            <a:r>
              <a:rPr lang="ru-RU" dirty="0" err="1" smtClean="0"/>
              <a:t>деб</a:t>
            </a:r>
            <a:r>
              <a:rPr lang="ru-RU" dirty="0" smtClean="0"/>
              <a:t> </a:t>
            </a:r>
            <a:r>
              <a:rPr lang="ru-RU" dirty="0" err="1" smtClean="0"/>
              <a:t>кўрсатад</a:t>
            </a:r>
            <a:r>
              <a:rPr lang="en-US" dirty="0" err="1" smtClean="0"/>
              <a:t>i</a:t>
            </a:r>
            <a:r>
              <a:rPr lang="ru-RU" dirty="0" smtClean="0"/>
              <a:t>. </a:t>
            </a:r>
            <a:r>
              <a:rPr lang="ru-RU" dirty="0" err="1" smtClean="0"/>
              <a:t>Бу</a:t>
            </a:r>
            <a:r>
              <a:rPr lang="ru-RU" dirty="0" smtClean="0"/>
              <a:t> </a:t>
            </a:r>
            <a:r>
              <a:rPr lang="ru-RU" dirty="0" err="1" smtClean="0"/>
              <a:t>фарқн</a:t>
            </a:r>
            <a:r>
              <a:rPr lang="en-US" dirty="0" err="1" smtClean="0"/>
              <a:t>i</a:t>
            </a:r>
            <a:r>
              <a:rPr lang="ru-RU" dirty="0" smtClean="0"/>
              <a:t> у </a:t>
            </a:r>
            <a:r>
              <a:rPr lang="ru-RU" dirty="0" err="1" smtClean="0"/>
              <a:t>қуй</a:t>
            </a:r>
            <a:r>
              <a:rPr lang="en-US" dirty="0" err="1" smtClean="0"/>
              <a:t>i</a:t>
            </a:r>
            <a:r>
              <a:rPr lang="ru-RU" dirty="0" err="1" smtClean="0"/>
              <a:t>даг</a:t>
            </a:r>
            <a:r>
              <a:rPr lang="en-US" dirty="0" err="1" smtClean="0"/>
              <a:t>i</a:t>
            </a:r>
            <a:r>
              <a:rPr lang="ru-RU" dirty="0" err="1" smtClean="0"/>
              <a:t>ларда</a:t>
            </a:r>
            <a:r>
              <a:rPr lang="ru-RU" dirty="0" smtClean="0"/>
              <a:t> </a:t>
            </a:r>
            <a:r>
              <a:rPr lang="ru-RU" dirty="0" err="1" smtClean="0"/>
              <a:t>кўрад</a:t>
            </a:r>
            <a:r>
              <a:rPr lang="en-US" dirty="0" err="1" smtClean="0"/>
              <a:t>i</a:t>
            </a:r>
            <a:r>
              <a:rPr lang="ru-RU" dirty="0" smtClean="0"/>
              <a:t>: «</a:t>
            </a:r>
            <a:r>
              <a:rPr lang="ru-RU" dirty="0" err="1" smtClean="0"/>
              <a:t>Бу</a:t>
            </a:r>
            <a:r>
              <a:rPr lang="ru-RU" dirty="0" smtClean="0"/>
              <a:t> н</a:t>
            </a:r>
            <a:r>
              <a:rPr lang="en-US" dirty="0" err="1" smtClean="0"/>
              <a:t>i</a:t>
            </a:r>
            <a:r>
              <a:rPr lang="ru-RU" dirty="0" err="1" smtClean="0"/>
              <a:t>ма</a:t>
            </a:r>
            <a:r>
              <a:rPr lang="ru-RU" dirty="0" smtClean="0"/>
              <a:t>?» </a:t>
            </a:r>
            <a:r>
              <a:rPr lang="ru-RU" dirty="0" err="1" smtClean="0"/>
              <a:t>деган</a:t>
            </a:r>
            <a:r>
              <a:rPr lang="ru-RU" dirty="0" smtClean="0"/>
              <a:t> </a:t>
            </a:r>
            <a:r>
              <a:rPr lang="ru-RU" dirty="0" err="1" smtClean="0"/>
              <a:t>саволга</a:t>
            </a:r>
            <a:r>
              <a:rPr lang="ru-RU" dirty="0" smtClean="0"/>
              <a:t> </a:t>
            </a:r>
            <a:r>
              <a:rPr lang="ru-RU" dirty="0" err="1" smtClean="0"/>
              <a:t>жавоб</a:t>
            </a:r>
            <a:r>
              <a:rPr lang="ru-RU" dirty="0" smtClean="0"/>
              <a:t> </a:t>
            </a:r>
            <a:r>
              <a:rPr lang="ru-RU" dirty="0" err="1" smtClean="0"/>
              <a:t>бер</a:t>
            </a:r>
            <a:r>
              <a:rPr lang="en-US" dirty="0" err="1" smtClean="0"/>
              <a:t>i</a:t>
            </a:r>
            <a:r>
              <a:rPr lang="ru-RU" dirty="0" smtClean="0"/>
              <a:t>ш </a:t>
            </a:r>
            <a:r>
              <a:rPr lang="ru-RU" dirty="0" err="1" smtClean="0"/>
              <a:t>талқ</a:t>
            </a:r>
            <a:r>
              <a:rPr lang="en-US" dirty="0" err="1" smtClean="0"/>
              <a:t>i</a:t>
            </a:r>
            <a:r>
              <a:rPr lang="ru-RU" dirty="0" smtClean="0"/>
              <a:t>н қ</a:t>
            </a:r>
            <a:r>
              <a:rPr lang="en-US" dirty="0" err="1" smtClean="0"/>
              <a:t>i</a:t>
            </a:r>
            <a:r>
              <a:rPr lang="ru-RU" dirty="0" smtClean="0"/>
              <a:t>л</a:t>
            </a:r>
            <a:r>
              <a:rPr lang="en-US" dirty="0" err="1" smtClean="0"/>
              <a:t>i</a:t>
            </a:r>
            <a:r>
              <a:rPr lang="ru-RU" dirty="0" err="1" smtClean="0"/>
              <a:t>шн</a:t>
            </a:r>
            <a:r>
              <a:rPr lang="en-US" dirty="0" err="1" smtClean="0"/>
              <a:t>i</a:t>
            </a:r>
            <a:r>
              <a:rPr lang="ru-RU" dirty="0" err="1" smtClean="0"/>
              <a:t>нг</a:t>
            </a:r>
            <a:r>
              <a:rPr lang="ru-RU" dirty="0" smtClean="0"/>
              <a:t> </a:t>
            </a:r>
            <a:r>
              <a:rPr lang="ru-RU" dirty="0" err="1" smtClean="0"/>
              <a:t>нат</a:t>
            </a:r>
            <a:r>
              <a:rPr lang="en-US" dirty="0" err="1" smtClean="0"/>
              <a:t>i</a:t>
            </a:r>
            <a:r>
              <a:rPr lang="ru-RU" dirty="0" err="1" smtClean="0"/>
              <a:t>жас</a:t>
            </a:r>
            <a:r>
              <a:rPr lang="en-US" dirty="0" err="1" smtClean="0"/>
              <a:t>i</a:t>
            </a:r>
            <a:r>
              <a:rPr lang="ru-RU" dirty="0" smtClean="0"/>
              <a:t>д</a:t>
            </a:r>
            <a:r>
              <a:rPr lang="en-US" dirty="0" err="1" smtClean="0"/>
              <a:t>i</a:t>
            </a:r>
            <a:r>
              <a:rPr lang="ru-RU" dirty="0" smtClean="0"/>
              <a:t>р. </a:t>
            </a:r>
            <a:r>
              <a:rPr lang="ru-RU" dirty="0" err="1" smtClean="0"/>
              <a:t>Айтайл</a:t>
            </a:r>
            <a:r>
              <a:rPr lang="en-US" dirty="0" err="1" smtClean="0"/>
              <a:t>i</a:t>
            </a:r>
            <a:r>
              <a:rPr lang="ru-RU" dirty="0" smtClean="0"/>
              <a:t>к, намой</a:t>
            </a:r>
            <a:r>
              <a:rPr lang="en-US" dirty="0" err="1" smtClean="0"/>
              <a:t>i</a:t>
            </a:r>
            <a:r>
              <a:rPr lang="ru-RU" dirty="0" smtClean="0"/>
              <a:t>ш н</a:t>
            </a:r>
            <a:r>
              <a:rPr lang="en-US" dirty="0" err="1" smtClean="0"/>
              <a:t>i</a:t>
            </a:r>
            <a:r>
              <a:rPr lang="ru-RU" dirty="0" err="1" smtClean="0"/>
              <a:t>ма</a:t>
            </a:r>
            <a:r>
              <a:rPr lang="ru-RU" dirty="0" smtClean="0"/>
              <a:t> </a:t>
            </a:r>
            <a:r>
              <a:rPr lang="ru-RU" dirty="0" err="1" smtClean="0"/>
              <a:t>учун</a:t>
            </a:r>
            <a:r>
              <a:rPr lang="ru-RU" dirty="0" smtClean="0"/>
              <a:t> сод</a:t>
            </a:r>
            <a:r>
              <a:rPr lang="en-US" dirty="0" err="1" smtClean="0"/>
              <a:t>i</a:t>
            </a:r>
            <a:r>
              <a:rPr lang="ru-RU" dirty="0" smtClean="0"/>
              <a:t>р </a:t>
            </a:r>
            <a:r>
              <a:rPr lang="ru-RU" dirty="0" err="1" smtClean="0"/>
              <a:t>бўлд</a:t>
            </a:r>
            <a:r>
              <a:rPr lang="en-US" dirty="0" err="1" smtClean="0"/>
              <a:t>i</a:t>
            </a:r>
            <a:r>
              <a:rPr lang="ru-RU" dirty="0" smtClean="0"/>
              <a:t> </a:t>
            </a:r>
            <a:r>
              <a:rPr lang="ru-RU" dirty="0" err="1" smtClean="0"/>
              <a:t>ёк</a:t>
            </a:r>
            <a:r>
              <a:rPr lang="en-US" dirty="0" err="1" smtClean="0"/>
              <a:t>i</a:t>
            </a:r>
            <a:r>
              <a:rPr lang="ru-RU" dirty="0" smtClean="0"/>
              <a:t> </a:t>
            </a:r>
            <a:r>
              <a:rPr lang="en-US" dirty="0" err="1" smtClean="0"/>
              <a:t>i</a:t>
            </a:r>
            <a:r>
              <a:rPr lang="ru-RU" dirty="0" err="1" smtClean="0"/>
              <a:t>нқ</a:t>
            </a:r>
            <a:r>
              <a:rPr lang="en-US" dirty="0" err="1" smtClean="0"/>
              <a:t>i</a:t>
            </a:r>
            <a:r>
              <a:rPr lang="ru-RU" dirty="0" err="1" smtClean="0"/>
              <a:t>лобга</a:t>
            </a:r>
            <a:r>
              <a:rPr lang="ru-RU" dirty="0" smtClean="0"/>
              <a:t> н</a:t>
            </a:r>
            <a:r>
              <a:rPr lang="en-US" dirty="0" err="1" smtClean="0"/>
              <a:t>i</a:t>
            </a:r>
            <a:r>
              <a:rPr lang="ru-RU" dirty="0" err="1" smtClean="0"/>
              <a:t>ма</a:t>
            </a:r>
            <a:r>
              <a:rPr lang="ru-RU" dirty="0" smtClean="0"/>
              <a:t> «</a:t>
            </a:r>
            <a:r>
              <a:rPr lang="ru-RU" dirty="0" err="1" smtClean="0"/>
              <a:t>туртк</a:t>
            </a:r>
            <a:r>
              <a:rPr lang="en-US" dirty="0" err="1" smtClean="0"/>
              <a:t>i</a:t>
            </a:r>
            <a:r>
              <a:rPr lang="ru-RU" dirty="0" smtClean="0"/>
              <a:t>» берд</a:t>
            </a:r>
            <a:r>
              <a:rPr lang="en-US" dirty="0" err="1" smtClean="0"/>
              <a:t>i</a:t>
            </a:r>
            <a:r>
              <a:rPr lang="ru-RU" dirty="0" smtClean="0"/>
              <a:t> </a:t>
            </a:r>
            <a:r>
              <a:rPr lang="ru-RU" dirty="0" err="1" smtClean="0"/>
              <a:t>деган</a:t>
            </a:r>
            <a:r>
              <a:rPr lang="ru-RU" dirty="0" smtClean="0"/>
              <a:t> </a:t>
            </a:r>
            <a:r>
              <a:rPr lang="ru-RU" dirty="0" err="1" smtClean="0"/>
              <a:t>саволларга</a:t>
            </a:r>
            <a:r>
              <a:rPr lang="ru-RU" dirty="0" smtClean="0"/>
              <a:t> </a:t>
            </a:r>
            <a:r>
              <a:rPr lang="ru-RU" dirty="0" err="1" smtClean="0"/>
              <a:t>жавоб</a:t>
            </a:r>
            <a:r>
              <a:rPr lang="ru-RU" dirty="0" smtClean="0"/>
              <a:t> </a:t>
            </a:r>
            <a:r>
              <a:rPr lang="ru-RU" dirty="0" err="1" smtClean="0"/>
              <a:t>берар</a:t>
            </a:r>
            <a:r>
              <a:rPr lang="ru-RU" dirty="0" smtClean="0"/>
              <a:t> </a:t>
            </a:r>
            <a:r>
              <a:rPr lang="ru-RU" dirty="0" err="1" smtClean="0"/>
              <a:t>эканм</a:t>
            </a:r>
            <a:r>
              <a:rPr lang="en-US" dirty="0" err="1" smtClean="0"/>
              <a:t>i</a:t>
            </a:r>
            <a:r>
              <a:rPr lang="ru-RU" dirty="0" smtClean="0"/>
              <a:t>з, б</a:t>
            </a:r>
            <a:r>
              <a:rPr lang="en-US" dirty="0" err="1" smtClean="0"/>
              <a:t>i</a:t>
            </a:r>
            <a:r>
              <a:rPr lang="ru-RU" dirty="0" smtClean="0"/>
              <a:t>з сод</a:t>
            </a:r>
            <a:r>
              <a:rPr lang="en-US" dirty="0" err="1" smtClean="0"/>
              <a:t>i</a:t>
            </a:r>
            <a:r>
              <a:rPr lang="ru-RU" dirty="0" smtClean="0"/>
              <a:t>р </a:t>
            </a:r>
            <a:r>
              <a:rPr lang="ru-RU" dirty="0" err="1" smtClean="0"/>
              <a:t>бўлаётган</a:t>
            </a:r>
            <a:r>
              <a:rPr lang="ru-RU" dirty="0" smtClean="0"/>
              <a:t> </a:t>
            </a:r>
            <a:r>
              <a:rPr lang="ru-RU" dirty="0" err="1" smtClean="0"/>
              <a:t>ҳод</a:t>
            </a:r>
            <a:r>
              <a:rPr lang="en-US" dirty="0" err="1" smtClean="0"/>
              <a:t>i</a:t>
            </a:r>
            <a:r>
              <a:rPr lang="ru-RU" dirty="0" err="1" smtClean="0"/>
              <a:t>саларн</a:t>
            </a:r>
            <a:r>
              <a:rPr lang="en-US" dirty="0" err="1" smtClean="0"/>
              <a:t>i</a:t>
            </a:r>
            <a:r>
              <a:rPr lang="ru-RU" dirty="0" smtClean="0"/>
              <a:t> н</a:t>
            </a:r>
            <a:r>
              <a:rPr lang="en-US" dirty="0" err="1" smtClean="0"/>
              <a:t>i</a:t>
            </a:r>
            <a:r>
              <a:rPr lang="ru-RU" dirty="0" err="1" smtClean="0"/>
              <a:t>сбатан</a:t>
            </a:r>
            <a:r>
              <a:rPr lang="ru-RU" dirty="0" smtClean="0"/>
              <a:t> тор </a:t>
            </a:r>
            <a:r>
              <a:rPr lang="ru-RU" dirty="0" err="1" smtClean="0"/>
              <a:t>маънода</a:t>
            </a:r>
            <a:r>
              <a:rPr lang="ru-RU" dirty="0" smtClean="0"/>
              <a:t> </a:t>
            </a:r>
            <a:r>
              <a:rPr lang="ru-RU" dirty="0" err="1" smtClean="0"/>
              <a:t>тушунт</a:t>
            </a:r>
            <a:r>
              <a:rPr lang="en-US" dirty="0" err="1" smtClean="0"/>
              <a:t>i</a:t>
            </a:r>
            <a:r>
              <a:rPr lang="ru-RU" dirty="0" smtClean="0"/>
              <a:t>р</a:t>
            </a:r>
            <a:r>
              <a:rPr lang="en-US" dirty="0" err="1" smtClean="0"/>
              <a:t>i</a:t>
            </a:r>
            <a:r>
              <a:rPr lang="ru-RU" dirty="0" err="1" smtClean="0"/>
              <a:t>шга</a:t>
            </a:r>
            <a:r>
              <a:rPr lang="ru-RU" dirty="0" smtClean="0"/>
              <a:t> </a:t>
            </a:r>
            <a:r>
              <a:rPr lang="ru-RU" dirty="0" err="1" smtClean="0"/>
              <a:t>ҳаракат</a:t>
            </a:r>
            <a:r>
              <a:rPr lang="ru-RU" dirty="0" smtClean="0"/>
              <a:t> қ</a:t>
            </a:r>
            <a:r>
              <a:rPr lang="en-US" dirty="0" err="1" smtClean="0"/>
              <a:t>i</a:t>
            </a:r>
            <a:r>
              <a:rPr lang="ru-RU" dirty="0" smtClean="0"/>
              <a:t>лам</a:t>
            </a:r>
            <a:r>
              <a:rPr lang="en-US" dirty="0" err="1" smtClean="0"/>
              <a:t>i</a:t>
            </a:r>
            <a:r>
              <a:rPr lang="ru-RU" dirty="0" smtClean="0"/>
              <a:t>з. </a:t>
            </a:r>
          </a:p>
          <a:p>
            <a:r>
              <a:rPr lang="ru-RU" baseline="30000" dirty="0" smtClean="0">
                <a:hlinkClick r:id="" action="ppaction://hlinkfile"/>
              </a:rPr>
              <a:t>1</a:t>
            </a:r>
            <a:r>
              <a:rPr lang="ru-RU" dirty="0" smtClean="0"/>
              <a:t> </a:t>
            </a:r>
            <a:r>
              <a:rPr lang="ru-RU" dirty="0" err="1" smtClean="0"/>
              <a:t>Бахт</a:t>
            </a:r>
            <a:r>
              <a:rPr lang="en-US" dirty="0" err="1" smtClean="0"/>
              <a:t>i</a:t>
            </a:r>
            <a:r>
              <a:rPr lang="ru-RU" dirty="0" smtClean="0"/>
              <a:t>н М.М. Автор </a:t>
            </a:r>
            <a:r>
              <a:rPr lang="en-US" dirty="0" err="1" smtClean="0"/>
              <a:t>i</a:t>
            </a:r>
            <a:r>
              <a:rPr lang="ru-RU" dirty="0" smtClean="0"/>
              <a:t> герой. К ф</a:t>
            </a:r>
            <a:r>
              <a:rPr lang="en-US" dirty="0" err="1" smtClean="0"/>
              <a:t>i</a:t>
            </a:r>
            <a:r>
              <a:rPr lang="ru-RU" dirty="0" err="1" smtClean="0"/>
              <a:t>лософск</a:t>
            </a:r>
            <a:r>
              <a:rPr lang="en-US" dirty="0" err="1" smtClean="0"/>
              <a:t>i</a:t>
            </a:r>
            <a:r>
              <a:rPr lang="ru-RU" dirty="0" smtClean="0"/>
              <a:t>м основам </a:t>
            </a:r>
            <a:r>
              <a:rPr lang="ru-RU" dirty="0" err="1" smtClean="0"/>
              <a:t>гуман</a:t>
            </a:r>
            <a:r>
              <a:rPr lang="en-US" dirty="0" err="1" smtClean="0"/>
              <a:t>i</a:t>
            </a:r>
            <a:r>
              <a:rPr lang="ru-RU" dirty="0" smtClean="0"/>
              <a:t>тарных наук. – СПб.: П</a:t>
            </a:r>
            <a:r>
              <a:rPr lang="en-US" dirty="0" err="1" smtClean="0"/>
              <a:t>i</a:t>
            </a:r>
            <a:r>
              <a:rPr lang="ru-RU" dirty="0" smtClean="0"/>
              <a:t>тер, 2000.  – 306-б. </a:t>
            </a:r>
          </a:p>
          <a:p>
            <a:endParaRPr lang="ru-RU" dirty="0"/>
          </a:p>
        </p:txBody>
      </p:sp>
    </p:spTree>
    <p:extLst>
      <p:ext uri="{BB962C8B-B14F-4D97-AF65-F5344CB8AC3E}">
        <p14:creationId xmlns:p14="http://schemas.microsoft.com/office/powerpoint/2010/main" val="3788344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noGrp="1"/>
          </p:cNvGraphicFramePr>
          <p:nvPr>
            <p:ph sz="quarter" idx="4294967295"/>
            <p:extLst>
              <p:ext uri="{D42A27DB-BD31-4B8C-83A1-F6EECF244321}">
                <p14:modId xmlns:p14="http://schemas.microsoft.com/office/powerpoint/2010/main" val="4126831127"/>
              </p:ext>
            </p:extLst>
          </p:nvPr>
        </p:nvGraphicFramePr>
        <p:xfrm>
          <a:off x="609600" y="357188"/>
          <a:ext cx="10972800" cy="5738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2074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noGrp="1"/>
          </p:cNvGraphicFramePr>
          <p:nvPr>
            <p:ph sz="quarter" idx="4294967295"/>
            <p:extLst>
              <p:ext uri="{D42A27DB-BD31-4B8C-83A1-F6EECF244321}">
                <p14:modId xmlns:p14="http://schemas.microsoft.com/office/powerpoint/2010/main" val="2166603933"/>
              </p:ext>
            </p:extLst>
          </p:nvPr>
        </p:nvGraphicFramePr>
        <p:xfrm>
          <a:off x="571500" y="428625"/>
          <a:ext cx="10972800" cy="5595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6079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Содержимое 4"/>
          <p:cNvGraphicFramePr>
            <a:graphicFrameLocks noGrp="1"/>
          </p:cNvGraphicFramePr>
          <p:nvPr>
            <p:ph sz="quarter" idx="4294967295"/>
            <p:extLst>
              <p:ext uri="{D42A27DB-BD31-4B8C-83A1-F6EECF244321}">
                <p14:modId xmlns:p14="http://schemas.microsoft.com/office/powerpoint/2010/main" val="3458626213"/>
              </p:ext>
            </p:extLst>
          </p:nvPr>
        </p:nvGraphicFramePr>
        <p:xfrm>
          <a:off x="1524000" y="731838"/>
          <a:ext cx="8534400" cy="5793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744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 xmlns:a16="http://schemas.microsoft.com/office/drawing/2014/main" id="{ED9F2E54-7726-4817-A517-38FE96E7D706}"/>
              </a:ext>
            </a:extLst>
          </p:cNvPr>
          <p:cNvPicPr>
            <a:picLocks noChangeAspect="1"/>
          </p:cNvPicPr>
          <p:nvPr/>
        </p:nvPicPr>
        <p:blipFill>
          <a:blip r:embed="rId2"/>
          <a:stretch>
            <a:fillRect/>
          </a:stretch>
        </p:blipFill>
        <p:spPr>
          <a:xfrm>
            <a:off x="0" y="0"/>
            <a:ext cx="12192000" cy="6857999"/>
          </a:xfrm>
          <a:prstGeom prst="rect">
            <a:avLst/>
          </a:prstGeom>
        </p:spPr>
      </p:pic>
      <p:sp>
        <p:nvSpPr>
          <p:cNvPr id="4" name="Свиток: вертикальный 3">
            <a:extLst>
              <a:ext uri="{FF2B5EF4-FFF2-40B4-BE49-F238E27FC236}">
                <a16:creationId xmlns="" xmlns:a16="http://schemas.microsoft.com/office/drawing/2014/main" id="{31510765-188B-4093-BF18-CA0DD232B830}"/>
              </a:ext>
            </a:extLst>
          </p:cNvPr>
          <p:cNvSpPr/>
          <p:nvPr/>
        </p:nvSpPr>
        <p:spPr>
          <a:xfrm>
            <a:off x="1447060" y="365125"/>
            <a:ext cx="8655729" cy="5619565"/>
          </a:xfrm>
          <a:prstGeom prst="verticalScroll">
            <a:avLst/>
          </a:prstGeom>
          <a:solidFill>
            <a:schemeClr val="tx2">
              <a:lumMod val="75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t"/>
          <a:lstStyle/>
          <a:p>
            <a:pPr algn="ctr"/>
            <a:r>
              <a:rPr lang="en-US" b="1" dirty="0" err="1">
                <a:ln>
                  <a:solidFill>
                    <a:schemeClr val="bg1"/>
                  </a:solidFill>
                </a:ln>
                <a:solidFill>
                  <a:schemeClr val="tx1"/>
                </a:solidFill>
              </a:rPr>
              <a:t>Tushunish</a:t>
            </a:r>
            <a:r>
              <a:rPr lang="en-US" b="1" dirty="0">
                <a:ln>
                  <a:solidFill>
                    <a:schemeClr val="bg1"/>
                  </a:solidFill>
                </a:ln>
                <a:solidFill>
                  <a:schemeClr val="tx1"/>
                </a:solidFill>
              </a:rPr>
              <a:t> </a:t>
            </a:r>
            <a:r>
              <a:rPr lang="en-US" b="1" dirty="0" err="1">
                <a:ln>
                  <a:solidFill>
                    <a:schemeClr val="bg1"/>
                  </a:solidFill>
                </a:ln>
                <a:solidFill>
                  <a:schemeClr val="tx1"/>
                </a:solidFill>
              </a:rPr>
              <a:t>va</a:t>
            </a:r>
            <a:r>
              <a:rPr lang="en-US" b="1" dirty="0">
                <a:ln>
                  <a:solidFill>
                    <a:schemeClr val="bg1"/>
                  </a:solidFill>
                </a:ln>
                <a:solidFill>
                  <a:schemeClr val="tx1"/>
                </a:solidFill>
              </a:rPr>
              <a:t> </a:t>
            </a:r>
            <a:r>
              <a:rPr lang="en-US" b="1" dirty="0" err="1">
                <a:ln>
                  <a:solidFill>
                    <a:schemeClr val="bg1"/>
                  </a:solidFill>
                </a:ln>
                <a:solidFill>
                  <a:schemeClr val="tx1"/>
                </a:solidFill>
              </a:rPr>
              <a:t>uning</a:t>
            </a:r>
            <a:r>
              <a:rPr lang="en-US" b="1" dirty="0">
                <a:ln>
                  <a:solidFill>
                    <a:schemeClr val="bg1"/>
                  </a:solidFill>
                </a:ln>
                <a:solidFill>
                  <a:schemeClr val="tx1"/>
                </a:solidFill>
              </a:rPr>
              <a:t> </a:t>
            </a:r>
            <a:r>
              <a:rPr lang="en-US" b="1" dirty="0" err="1">
                <a:ln>
                  <a:solidFill>
                    <a:schemeClr val="bg1"/>
                  </a:solidFill>
                </a:ln>
                <a:solidFill>
                  <a:schemeClr val="tx1"/>
                </a:solidFill>
              </a:rPr>
              <a:t>bilish</a:t>
            </a:r>
            <a:r>
              <a:rPr lang="en-US" b="1" dirty="0">
                <a:ln>
                  <a:solidFill>
                    <a:schemeClr val="bg1"/>
                  </a:solidFill>
                </a:ln>
                <a:solidFill>
                  <a:schemeClr val="tx1"/>
                </a:solidFill>
              </a:rPr>
              <a:t> </a:t>
            </a:r>
            <a:r>
              <a:rPr lang="en-US" b="1" dirty="0" err="1">
                <a:ln>
                  <a:solidFill>
                    <a:schemeClr val="bg1"/>
                  </a:solidFill>
                </a:ln>
                <a:solidFill>
                  <a:schemeClr val="tx1"/>
                </a:solidFill>
              </a:rPr>
              <a:t>bilan</a:t>
            </a:r>
            <a:r>
              <a:rPr lang="en-US" b="1" dirty="0">
                <a:ln>
                  <a:solidFill>
                    <a:schemeClr val="bg1"/>
                  </a:solidFill>
                </a:ln>
                <a:solidFill>
                  <a:schemeClr val="tx1"/>
                </a:solidFill>
              </a:rPr>
              <a:t> </a:t>
            </a:r>
            <a:r>
              <a:rPr lang="en-US" b="1" dirty="0" err="1">
                <a:ln>
                  <a:solidFill>
                    <a:schemeClr val="bg1"/>
                  </a:solidFill>
                </a:ln>
                <a:solidFill>
                  <a:schemeClr val="tx1"/>
                </a:solidFill>
              </a:rPr>
              <a:t>o‘zaro</a:t>
            </a:r>
            <a:r>
              <a:rPr lang="en-US" b="1" dirty="0">
                <a:ln>
                  <a:solidFill>
                    <a:schemeClr val="bg1"/>
                  </a:solidFill>
                </a:ln>
                <a:solidFill>
                  <a:schemeClr val="tx1"/>
                </a:solidFill>
              </a:rPr>
              <a:t> </a:t>
            </a:r>
            <a:r>
              <a:rPr lang="en-US" b="1" dirty="0" err="1">
                <a:ln>
                  <a:solidFill>
                    <a:schemeClr val="bg1"/>
                  </a:solidFill>
                </a:ln>
                <a:solidFill>
                  <a:schemeClr val="tx1"/>
                </a:solidFill>
              </a:rPr>
              <a:t>nisbati</a:t>
            </a:r>
            <a:r>
              <a:rPr lang="en-US" b="1" dirty="0">
                <a:ln>
                  <a:solidFill>
                    <a:schemeClr val="bg1"/>
                  </a:solidFill>
                </a:ln>
                <a:solidFill>
                  <a:schemeClr val="tx1"/>
                </a:solidFill>
              </a:rPr>
              <a:t>. </a:t>
            </a:r>
            <a:endParaRPr lang="uz-Latn-UZ" b="1" dirty="0">
              <a:ln>
                <a:solidFill>
                  <a:schemeClr val="bg1"/>
                </a:solidFill>
              </a:ln>
              <a:solidFill>
                <a:schemeClr val="tx1"/>
              </a:solidFill>
            </a:endParaRPr>
          </a:p>
          <a:p>
            <a:pPr algn="ctr"/>
            <a:r>
              <a:rPr lang="en-US" dirty="0" err="1">
                <a:ln>
                  <a:solidFill>
                    <a:schemeClr val="bg1"/>
                  </a:solidFill>
                </a:ln>
                <a:solidFill>
                  <a:schemeClr val="tx1"/>
                </a:solidFill>
              </a:rPr>
              <a:t>Tushunish</a:t>
            </a:r>
            <a:r>
              <a:rPr lang="en-US" dirty="0">
                <a:ln>
                  <a:solidFill>
                    <a:schemeClr val="bg1"/>
                  </a:solidFill>
                </a:ln>
                <a:solidFill>
                  <a:schemeClr val="tx1"/>
                </a:solidFill>
              </a:rPr>
              <a:t> </a:t>
            </a:r>
            <a:r>
              <a:rPr lang="en-US" dirty="0" err="1">
                <a:ln>
                  <a:solidFill>
                    <a:schemeClr val="bg1"/>
                  </a:solidFill>
                </a:ln>
                <a:solidFill>
                  <a:schemeClr val="tx1"/>
                </a:solidFill>
              </a:rPr>
              <a:t>va</a:t>
            </a:r>
            <a:r>
              <a:rPr lang="en-US" dirty="0">
                <a:ln>
                  <a:solidFill>
                    <a:schemeClr val="bg1"/>
                  </a:solidFill>
                </a:ln>
                <a:solidFill>
                  <a:schemeClr val="tx1"/>
                </a:solidFill>
              </a:rPr>
              <a:t> </a:t>
            </a:r>
            <a:r>
              <a:rPr lang="en-US" dirty="0" err="1">
                <a:ln>
                  <a:solidFill>
                    <a:schemeClr val="bg1"/>
                  </a:solidFill>
                </a:ln>
                <a:solidFill>
                  <a:schemeClr val="tx1"/>
                </a:solidFill>
              </a:rPr>
              <a:t>uning</a:t>
            </a:r>
            <a:r>
              <a:rPr lang="en-US" dirty="0">
                <a:ln>
                  <a:solidFill>
                    <a:schemeClr val="bg1"/>
                  </a:solidFill>
                </a:ln>
                <a:solidFill>
                  <a:schemeClr val="tx1"/>
                </a:solidFill>
              </a:rPr>
              <a:t> </a:t>
            </a:r>
            <a:r>
              <a:rPr lang="en-US" dirty="0" err="1">
                <a:ln>
                  <a:solidFill>
                    <a:schemeClr val="bg1"/>
                  </a:solidFill>
                </a:ln>
                <a:solidFill>
                  <a:schemeClr val="tx1"/>
                </a:solidFill>
              </a:rPr>
              <a:t>bilish</a:t>
            </a:r>
            <a:r>
              <a:rPr lang="en-US" dirty="0">
                <a:ln>
                  <a:solidFill>
                    <a:schemeClr val="bg1"/>
                  </a:solidFill>
                </a:ln>
                <a:solidFill>
                  <a:schemeClr val="tx1"/>
                </a:solidFill>
              </a:rPr>
              <a:t> (</a:t>
            </a:r>
            <a:r>
              <a:rPr lang="en-US" dirty="0" err="1">
                <a:ln>
                  <a:solidFill>
                    <a:schemeClr val="bg1"/>
                  </a:solidFill>
                </a:ln>
                <a:solidFill>
                  <a:schemeClr val="tx1"/>
                </a:solidFill>
              </a:rPr>
              <a:t>va</a:t>
            </a:r>
            <a:r>
              <a:rPr lang="en-US" dirty="0">
                <a:ln>
                  <a:solidFill>
                    <a:schemeClr val="bg1"/>
                  </a:solidFill>
                </a:ln>
                <a:solidFill>
                  <a:schemeClr val="tx1"/>
                </a:solidFill>
              </a:rPr>
              <a:t> </a:t>
            </a:r>
            <a:r>
              <a:rPr lang="en-US" dirty="0" err="1">
                <a:ln>
                  <a:solidFill>
                    <a:schemeClr val="bg1"/>
                  </a:solidFill>
                </a:ln>
                <a:solidFill>
                  <a:schemeClr val="tx1"/>
                </a:solidFill>
              </a:rPr>
              <a:t>tushuntirish</a:t>
            </a:r>
            <a:r>
              <a:rPr lang="en-US" dirty="0">
                <a:ln>
                  <a:solidFill>
                    <a:schemeClr val="bg1"/>
                  </a:solidFill>
                </a:ln>
                <a:solidFill>
                  <a:schemeClr val="tx1"/>
                </a:solidFill>
              </a:rPr>
              <a:t>) </a:t>
            </a:r>
            <a:r>
              <a:rPr lang="en-US" dirty="0" err="1">
                <a:ln>
                  <a:solidFill>
                    <a:schemeClr val="bg1"/>
                  </a:solidFill>
                </a:ln>
                <a:solidFill>
                  <a:schemeClr val="tx1"/>
                </a:solidFill>
              </a:rPr>
              <a:t>bilan</a:t>
            </a:r>
            <a:r>
              <a:rPr lang="en-US" dirty="0">
                <a:ln>
                  <a:solidFill>
                    <a:schemeClr val="bg1"/>
                  </a:solidFill>
                </a:ln>
                <a:solidFill>
                  <a:schemeClr val="tx1"/>
                </a:solidFill>
              </a:rPr>
              <a:t> </a:t>
            </a:r>
            <a:r>
              <a:rPr lang="en-US" dirty="0" err="1">
                <a:ln>
                  <a:solidFill>
                    <a:schemeClr val="bg1"/>
                  </a:solidFill>
                </a:ln>
                <a:solidFill>
                  <a:schemeClr val="tx1"/>
                </a:solidFill>
              </a:rPr>
              <a:t>o‘zaro</a:t>
            </a:r>
            <a:r>
              <a:rPr lang="en-US" dirty="0">
                <a:ln>
                  <a:solidFill>
                    <a:schemeClr val="bg1"/>
                  </a:solidFill>
                </a:ln>
                <a:solidFill>
                  <a:schemeClr val="tx1"/>
                </a:solidFill>
              </a:rPr>
              <a:t> </a:t>
            </a:r>
            <a:r>
              <a:rPr lang="en-US" dirty="0" err="1">
                <a:ln>
                  <a:solidFill>
                    <a:schemeClr val="bg1"/>
                  </a:solidFill>
                </a:ln>
                <a:solidFill>
                  <a:schemeClr val="tx1"/>
                </a:solidFill>
              </a:rPr>
              <a:t>nisbati</a:t>
            </a:r>
            <a:r>
              <a:rPr lang="en-US" dirty="0">
                <a:ln>
                  <a:solidFill>
                    <a:schemeClr val="bg1"/>
                  </a:solidFill>
                </a:ln>
                <a:solidFill>
                  <a:schemeClr val="tx1"/>
                </a:solidFill>
              </a:rPr>
              <a:t> </a:t>
            </a:r>
            <a:r>
              <a:rPr lang="en-US" dirty="0" err="1">
                <a:ln>
                  <a:solidFill>
                    <a:schemeClr val="bg1"/>
                  </a:solidFill>
                </a:ln>
                <a:solidFill>
                  <a:schemeClr val="tx1"/>
                </a:solidFill>
              </a:rPr>
              <a:t>muammosi</a:t>
            </a:r>
            <a:r>
              <a:rPr lang="en-US" dirty="0">
                <a:ln>
                  <a:solidFill>
                    <a:schemeClr val="bg1"/>
                  </a:solidFill>
                </a:ln>
                <a:solidFill>
                  <a:schemeClr val="tx1"/>
                </a:solidFill>
              </a:rPr>
              <a:t> </a:t>
            </a:r>
            <a:r>
              <a:rPr lang="en-US" dirty="0" err="1">
                <a:ln>
                  <a:solidFill>
                    <a:schemeClr val="bg1"/>
                  </a:solidFill>
                </a:ln>
                <a:solidFill>
                  <a:schemeClr val="tx1"/>
                </a:solidFill>
              </a:rPr>
              <a:t>ko‘pdan</a:t>
            </a:r>
            <a:r>
              <a:rPr lang="en-US" dirty="0">
                <a:ln>
                  <a:solidFill>
                    <a:schemeClr val="bg1"/>
                  </a:solidFill>
                </a:ln>
                <a:solidFill>
                  <a:schemeClr val="tx1"/>
                </a:solidFill>
              </a:rPr>
              <a:t> </a:t>
            </a:r>
            <a:r>
              <a:rPr lang="en-US" dirty="0" err="1">
                <a:ln>
                  <a:solidFill>
                    <a:schemeClr val="bg1"/>
                  </a:solidFill>
                </a:ln>
                <a:solidFill>
                  <a:schemeClr val="tx1"/>
                </a:solidFill>
              </a:rPr>
              <a:t>beri</a:t>
            </a:r>
            <a:r>
              <a:rPr lang="en-US" dirty="0">
                <a:ln>
                  <a:solidFill>
                    <a:schemeClr val="bg1"/>
                  </a:solidFill>
                </a:ln>
                <a:solidFill>
                  <a:schemeClr val="tx1"/>
                </a:solidFill>
              </a:rPr>
              <a:t> </a:t>
            </a:r>
            <a:r>
              <a:rPr lang="en-US" dirty="0" err="1">
                <a:ln>
                  <a:solidFill>
                    <a:schemeClr val="bg1"/>
                  </a:solidFill>
                </a:ln>
                <a:solidFill>
                  <a:schemeClr val="tx1"/>
                </a:solidFill>
              </a:rPr>
              <a:t>muhokama</a:t>
            </a:r>
            <a:r>
              <a:rPr lang="en-US" dirty="0">
                <a:ln>
                  <a:solidFill>
                    <a:schemeClr val="bg1"/>
                  </a:solidFill>
                </a:ln>
                <a:solidFill>
                  <a:schemeClr val="tx1"/>
                </a:solidFill>
              </a:rPr>
              <a:t> </a:t>
            </a:r>
            <a:r>
              <a:rPr lang="en-US" dirty="0" err="1">
                <a:ln>
                  <a:solidFill>
                    <a:schemeClr val="bg1"/>
                  </a:solidFill>
                </a:ln>
                <a:solidFill>
                  <a:schemeClr val="tx1"/>
                </a:solidFill>
              </a:rPr>
              <a:t>qilinadi</a:t>
            </a:r>
            <a:r>
              <a:rPr lang="en-US" dirty="0">
                <a:ln>
                  <a:solidFill>
                    <a:schemeClr val="bg1"/>
                  </a:solidFill>
                </a:ln>
                <a:solidFill>
                  <a:schemeClr val="tx1"/>
                </a:solidFill>
              </a:rPr>
              <a:t>. U </a:t>
            </a:r>
            <a:r>
              <a:rPr lang="en-US" dirty="0" err="1">
                <a:ln>
                  <a:solidFill>
                    <a:schemeClr val="bg1"/>
                  </a:solidFill>
                </a:ln>
                <a:solidFill>
                  <a:schemeClr val="tx1"/>
                </a:solidFill>
              </a:rPr>
              <a:t>bugungi</a:t>
            </a:r>
            <a:r>
              <a:rPr lang="en-US" dirty="0">
                <a:ln>
                  <a:solidFill>
                    <a:schemeClr val="bg1"/>
                  </a:solidFill>
                </a:ln>
                <a:solidFill>
                  <a:schemeClr val="tx1"/>
                </a:solidFill>
              </a:rPr>
              <a:t> </a:t>
            </a:r>
            <a:r>
              <a:rPr lang="en-US" dirty="0" err="1">
                <a:ln>
                  <a:solidFill>
                    <a:schemeClr val="bg1"/>
                  </a:solidFill>
                </a:ln>
                <a:solidFill>
                  <a:schemeClr val="tx1"/>
                </a:solidFill>
              </a:rPr>
              <a:t>kunda</a:t>
            </a:r>
            <a:r>
              <a:rPr lang="en-US" dirty="0">
                <a:ln>
                  <a:solidFill>
                    <a:schemeClr val="bg1"/>
                  </a:solidFill>
                </a:ln>
                <a:solidFill>
                  <a:schemeClr val="tx1"/>
                </a:solidFill>
              </a:rPr>
              <a:t> ham </a:t>
            </a:r>
            <a:r>
              <a:rPr lang="en-US" dirty="0" err="1">
                <a:ln>
                  <a:solidFill>
                    <a:schemeClr val="bg1"/>
                  </a:solidFill>
                </a:ln>
                <a:solidFill>
                  <a:schemeClr val="tx1"/>
                </a:solidFill>
              </a:rPr>
              <a:t>o‘z</a:t>
            </a:r>
            <a:r>
              <a:rPr lang="en-US" dirty="0">
                <a:ln>
                  <a:solidFill>
                    <a:schemeClr val="bg1"/>
                  </a:solidFill>
                </a:ln>
                <a:solidFill>
                  <a:schemeClr val="tx1"/>
                </a:solidFill>
              </a:rPr>
              <a:t> </a:t>
            </a:r>
            <a:r>
              <a:rPr lang="en-US" dirty="0" err="1">
                <a:ln>
                  <a:solidFill>
                    <a:schemeClr val="bg1"/>
                  </a:solidFill>
                </a:ln>
                <a:solidFill>
                  <a:schemeClr val="tx1"/>
                </a:solidFill>
              </a:rPr>
              <a:t>ahamiyatini</a:t>
            </a:r>
            <a:r>
              <a:rPr lang="en-US" dirty="0">
                <a:ln>
                  <a:solidFill>
                    <a:schemeClr val="bg1"/>
                  </a:solidFill>
                </a:ln>
                <a:solidFill>
                  <a:schemeClr val="tx1"/>
                </a:solidFill>
              </a:rPr>
              <a:t> </a:t>
            </a:r>
            <a:r>
              <a:rPr lang="en-US" dirty="0" err="1">
                <a:ln>
                  <a:solidFill>
                    <a:schemeClr val="bg1"/>
                  </a:solidFill>
                </a:ln>
                <a:solidFill>
                  <a:schemeClr val="tx1"/>
                </a:solidFill>
              </a:rPr>
              <a:t>yo‘qotmagan</a:t>
            </a:r>
            <a:r>
              <a:rPr lang="en-US" dirty="0">
                <a:ln>
                  <a:solidFill>
                    <a:schemeClr val="bg1"/>
                  </a:solidFill>
                </a:ln>
                <a:solidFill>
                  <a:schemeClr val="tx1"/>
                </a:solidFill>
              </a:rPr>
              <a:t> </a:t>
            </a:r>
            <a:r>
              <a:rPr lang="en-US" dirty="0" err="1">
                <a:ln>
                  <a:solidFill>
                    <a:schemeClr val="bg1"/>
                  </a:solidFill>
                </a:ln>
                <a:solidFill>
                  <a:schemeClr val="tx1"/>
                </a:solidFill>
              </a:rPr>
              <a:t>va</a:t>
            </a:r>
            <a:r>
              <a:rPr lang="en-US" dirty="0">
                <a:ln>
                  <a:solidFill>
                    <a:schemeClr val="bg1"/>
                  </a:solidFill>
                </a:ln>
                <a:solidFill>
                  <a:schemeClr val="tx1"/>
                </a:solidFill>
              </a:rPr>
              <a:t> </a:t>
            </a:r>
            <a:r>
              <a:rPr lang="en-US" dirty="0" err="1">
                <a:ln>
                  <a:solidFill>
                    <a:schemeClr val="bg1"/>
                  </a:solidFill>
                </a:ln>
                <a:solidFill>
                  <a:schemeClr val="tx1"/>
                </a:solidFill>
              </a:rPr>
              <a:t>ko‘p</a:t>
            </a:r>
            <a:r>
              <a:rPr lang="en-US" dirty="0">
                <a:ln>
                  <a:solidFill>
                    <a:schemeClr val="bg1"/>
                  </a:solidFill>
                </a:ln>
                <a:solidFill>
                  <a:schemeClr val="tx1"/>
                </a:solidFill>
              </a:rPr>
              <a:t> </a:t>
            </a:r>
            <a:r>
              <a:rPr lang="en-US" dirty="0" err="1">
                <a:ln>
                  <a:solidFill>
                    <a:schemeClr val="bg1"/>
                  </a:solidFill>
                </a:ln>
                <a:solidFill>
                  <a:schemeClr val="tx1"/>
                </a:solidFill>
              </a:rPr>
              <a:t>jihatdan</a:t>
            </a:r>
            <a:r>
              <a:rPr lang="en-US" dirty="0">
                <a:ln>
                  <a:solidFill>
                    <a:schemeClr val="bg1"/>
                  </a:solidFill>
                </a:ln>
                <a:solidFill>
                  <a:schemeClr val="tx1"/>
                </a:solidFill>
              </a:rPr>
              <a:t> </a:t>
            </a:r>
            <a:r>
              <a:rPr lang="en-US" dirty="0" err="1">
                <a:ln>
                  <a:solidFill>
                    <a:schemeClr val="bg1"/>
                  </a:solidFill>
                </a:ln>
                <a:solidFill>
                  <a:schemeClr val="tx1"/>
                </a:solidFill>
              </a:rPr>
              <a:t>bahslidir</a:t>
            </a:r>
            <a:r>
              <a:rPr lang="en-US" dirty="0">
                <a:ln>
                  <a:solidFill>
                    <a:schemeClr val="bg1"/>
                  </a:solidFill>
                </a:ln>
                <a:solidFill>
                  <a:schemeClr val="tx1"/>
                </a:solidFill>
              </a:rPr>
              <a:t>. </a:t>
            </a:r>
            <a:r>
              <a:rPr lang="en-US" dirty="0" err="1">
                <a:ln>
                  <a:solidFill>
                    <a:schemeClr val="bg1"/>
                  </a:solidFill>
                </a:ln>
                <a:solidFill>
                  <a:schemeClr val="tx1"/>
                </a:solidFill>
              </a:rPr>
              <a:t>Masalan</a:t>
            </a:r>
            <a:r>
              <a:rPr lang="en-US" dirty="0">
                <a:ln>
                  <a:solidFill>
                    <a:schemeClr val="bg1"/>
                  </a:solidFill>
                </a:ln>
                <a:solidFill>
                  <a:schemeClr val="tx1"/>
                </a:solidFill>
              </a:rPr>
              <a:t>, </a:t>
            </a:r>
            <a:r>
              <a:rPr lang="en-US" dirty="0" err="1">
                <a:ln>
                  <a:solidFill>
                    <a:schemeClr val="bg1"/>
                  </a:solidFill>
                </a:ln>
                <a:solidFill>
                  <a:schemeClr val="tx1"/>
                </a:solidFill>
              </a:rPr>
              <a:t>Diltey</a:t>
            </a:r>
            <a:r>
              <a:rPr lang="en-US" dirty="0">
                <a:ln>
                  <a:solidFill>
                    <a:schemeClr val="bg1"/>
                  </a:solidFill>
                </a:ln>
                <a:solidFill>
                  <a:schemeClr val="tx1"/>
                </a:solidFill>
              </a:rPr>
              <a:t> </a:t>
            </a:r>
            <a:r>
              <a:rPr lang="en-US" dirty="0" err="1">
                <a:ln>
                  <a:solidFill>
                    <a:schemeClr val="bg1"/>
                  </a:solidFill>
                </a:ln>
                <a:solidFill>
                  <a:schemeClr val="tx1"/>
                </a:solidFill>
              </a:rPr>
              <a:t>tushunishni</a:t>
            </a:r>
            <a:r>
              <a:rPr lang="en-US" dirty="0">
                <a:ln>
                  <a:solidFill>
                    <a:schemeClr val="bg1"/>
                  </a:solidFill>
                </a:ln>
                <a:solidFill>
                  <a:schemeClr val="tx1"/>
                </a:solidFill>
              </a:rPr>
              <a:t> </a:t>
            </a:r>
            <a:r>
              <a:rPr lang="en-US" dirty="0" err="1">
                <a:ln>
                  <a:solidFill>
                    <a:schemeClr val="bg1"/>
                  </a:solidFill>
                </a:ln>
                <a:solidFill>
                  <a:schemeClr val="tx1"/>
                </a:solidFill>
              </a:rPr>
              <a:t>matn</a:t>
            </a:r>
            <a:r>
              <a:rPr lang="en-US" dirty="0">
                <a:ln>
                  <a:solidFill>
                    <a:schemeClr val="bg1"/>
                  </a:solidFill>
                </a:ln>
                <a:solidFill>
                  <a:schemeClr val="tx1"/>
                </a:solidFill>
              </a:rPr>
              <a:t> </a:t>
            </a:r>
            <a:r>
              <a:rPr lang="en-US" dirty="0" err="1">
                <a:ln>
                  <a:solidFill>
                    <a:schemeClr val="bg1"/>
                  </a:solidFill>
                </a:ln>
                <a:solidFill>
                  <a:schemeClr val="tx1"/>
                </a:solidFill>
              </a:rPr>
              <a:t>muallifining</a:t>
            </a:r>
            <a:r>
              <a:rPr lang="en-US" dirty="0">
                <a:ln>
                  <a:solidFill>
                    <a:schemeClr val="bg1"/>
                  </a:solidFill>
                </a:ln>
                <a:solidFill>
                  <a:schemeClr val="tx1"/>
                </a:solidFill>
              </a:rPr>
              <a:t> </a:t>
            </a:r>
            <a:r>
              <a:rPr lang="en-US" dirty="0" err="1">
                <a:ln>
                  <a:solidFill>
                    <a:schemeClr val="bg1"/>
                  </a:solidFill>
                </a:ln>
                <a:solidFill>
                  <a:schemeClr val="tx1"/>
                </a:solidFill>
              </a:rPr>
              <a:t>ma’naviy</a:t>
            </a:r>
            <a:r>
              <a:rPr lang="en-US" dirty="0">
                <a:ln>
                  <a:solidFill>
                    <a:schemeClr val="bg1"/>
                  </a:solidFill>
                </a:ln>
                <a:solidFill>
                  <a:schemeClr val="tx1"/>
                </a:solidFill>
              </a:rPr>
              <a:t> </a:t>
            </a:r>
            <a:r>
              <a:rPr lang="en-US" dirty="0" err="1">
                <a:ln>
                  <a:solidFill>
                    <a:schemeClr val="bg1"/>
                  </a:solidFill>
                </a:ln>
                <a:solidFill>
                  <a:schemeClr val="tx1"/>
                </a:solidFill>
              </a:rPr>
              <a:t>dunyosiga</a:t>
            </a:r>
            <a:r>
              <a:rPr lang="en-US" dirty="0">
                <a:ln>
                  <a:solidFill>
                    <a:schemeClr val="bg1"/>
                  </a:solidFill>
                </a:ln>
                <a:solidFill>
                  <a:schemeClr val="tx1"/>
                </a:solidFill>
              </a:rPr>
              <a:t> </a:t>
            </a:r>
            <a:r>
              <a:rPr lang="en-US" dirty="0" err="1">
                <a:ln>
                  <a:solidFill>
                    <a:schemeClr val="bg1"/>
                  </a:solidFill>
                </a:ln>
                <a:solidFill>
                  <a:schemeClr val="tx1"/>
                </a:solidFill>
              </a:rPr>
              <a:t>kirish</a:t>
            </a:r>
            <a:r>
              <a:rPr lang="en-US" dirty="0">
                <a:ln>
                  <a:solidFill>
                    <a:schemeClr val="bg1"/>
                  </a:solidFill>
                </a:ln>
                <a:solidFill>
                  <a:schemeClr val="tx1"/>
                </a:solidFill>
              </a:rPr>
              <a:t> </a:t>
            </a:r>
            <a:r>
              <a:rPr lang="en-US" dirty="0" err="1">
                <a:ln>
                  <a:solidFill>
                    <a:schemeClr val="bg1"/>
                  </a:solidFill>
                </a:ln>
                <a:solidFill>
                  <a:schemeClr val="tx1"/>
                </a:solidFill>
              </a:rPr>
              <a:t>sifatida</a:t>
            </a:r>
            <a:r>
              <a:rPr lang="en-US" dirty="0">
                <a:ln>
                  <a:solidFill>
                    <a:schemeClr val="bg1"/>
                  </a:solidFill>
                </a:ln>
                <a:solidFill>
                  <a:schemeClr val="tx1"/>
                </a:solidFill>
              </a:rPr>
              <a:t> </a:t>
            </a:r>
            <a:r>
              <a:rPr lang="en-US" dirty="0" err="1">
                <a:ln>
                  <a:solidFill>
                    <a:schemeClr val="bg1"/>
                  </a:solidFill>
                </a:ln>
                <a:solidFill>
                  <a:schemeClr val="tx1"/>
                </a:solidFill>
              </a:rPr>
              <a:t>tavsiflagan</a:t>
            </a:r>
            <a:r>
              <a:rPr lang="en-US" dirty="0">
                <a:ln>
                  <a:solidFill>
                    <a:schemeClr val="bg1"/>
                  </a:solidFill>
                </a:ln>
                <a:solidFill>
                  <a:schemeClr val="tx1"/>
                </a:solidFill>
              </a:rPr>
              <a:t> </a:t>
            </a:r>
            <a:r>
              <a:rPr lang="en-US" dirty="0" err="1">
                <a:ln>
                  <a:solidFill>
                    <a:schemeClr val="bg1"/>
                  </a:solidFill>
                </a:ln>
                <a:solidFill>
                  <a:schemeClr val="tx1"/>
                </a:solidFill>
              </a:rPr>
              <a:t>bo‘lsa</a:t>
            </a:r>
            <a:r>
              <a:rPr lang="en-US" dirty="0">
                <a:ln>
                  <a:solidFill>
                    <a:schemeClr val="bg1"/>
                  </a:solidFill>
                </a:ln>
                <a:solidFill>
                  <a:schemeClr val="tx1"/>
                </a:solidFill>
              </a:rPr>
              <a:t>, </a:t>
            </a:r>
            <a:r>
              <a:rPr lang="en-US" dirty="0" err="1">
                <a:ln>
                  <a:solidFill>
                    <a:schemeClr val="bg1"/>
                  </a:solidFill>
                </a:ln>
                <a:solidFill>
                  <a:schemeClr val="tx1"/>
                </a:solidFill>
              </a:rPr>
              <a:t>Xaydegger</a:t>
            </a:r>
            <a:r>
              <a:rPr lang="en-US" dirty="0">
                <a:ln>
                  <a:solidFill>
                    <a:schemeClr val="bg1"/>
                  </a:solidFill>
                </a:ln>
                <a:solidFill>
                  <a:schemeClr val="tx1"/>
                </a:solidFill>
              </a:rPr>
              <a:t> </a:t>
            </a:r>
            <a:r>
              <a:rPr lang="en-US" dirty="0" err="1">
                <a:ln>
                  <a:solidFill>
                    <a:schemeClr val="bg1"/>
                  </a:solidFill>
                </a:ln>
                <a:solidFill>
                  <a:schemeClr val="tx1"/>
                </a:solidFill>
              </a:rPr>
              <a:t>uchun</a:t>
            </a:r>
            <a:r>
              <a:rPr lang="en-US" dirty="0">
                <a:ln>
                  <a:solidFill>
                    <a:schemeClr val="bg1"/>
                  </a:solidFill>
                </a:ln>
                <a:solidFill>
                  <a:schemeClr val="tx1"/>
                </a:solidFill>
              </a:rPr>
              <a:t> </a:t>
            </a:r>
            <a:r>
              <a:rPr lang="en-US" dirty="0" err="1">
                <a:ln>
                  <a:solidFill>
                    <a:schemeClr val="bg1"/>
                  </a:solidFill>
                </a:ln>
                <a:solidFill>
                  <a:schemeClr val="tx1"/>
                </a:solidFill>
              </a:rPr>
              <a:t>tushunish</a:t>
            </a:r>
            <a:r>
              <a:rPr lang="en-US" dirty="0">
                <a:ln>
                  <a:solidFill>
                    <a:schemeClr val="bg1"/>
                  </a:solidFill>
                </a:ln>
                <a:solidFill>
                  <a:schemeClr val="tx1"/>
                </a:solidFill>
              </a:rPr>
              <a:t> </a:t>
            </a:r>
            <a:r>
              <a:rPr lang="en-US" dirty="0" err="1">
                <a:ln>
                  <a:solidFill>
                    <a:schemeClr val="bg1"/>
                  </a:solidFill>
                </a:ln>
                <a:solidFill>
                  <a:schemeClr val="tx1"/>
                </a:solidFill>
              </a:rPr>
              <a:t>insonning</a:t>
            </a:r>
            <a:r>
              <a:rPr lang="en-US" dirty="0">
                <a:ln>
                  <a:solidFill>
                    <a:schemeClr val="bg1"/>
                  </a:solidFill>
                </a:ln>
                <a:solidFill>
                  <a:schemeClr val="tx1"/>
                </a:solidFill>
              </a:rPr>
              <a:t> </a:t>
            </a:r>
            <a:r>
              <a:rPr lang="en-US" dirty="0" err="1">
                <a:ln>
                  <a:solidFill>
                    <a:schemeClr val="bg1"/>
                  </a:solidFill>
                </a:ln>
                <a:solidFill>
                  <a:schemeClr val="tx1"/>
                </a:solidFill>
              </a:rPr>
              <a:t>borliqqa</a:t>
            </a:r>
            <a:r>
              <a:rPr lang="en-US" dirty="0">
                <a:ln>
                  <a:solidFill>
                    <a:schemeClr val="bg1"/>
                  </a:solidFill>
                </a:ln>
                <a:solidFill>
                  <a:schemeClr val="tx1"/>
                </a:solidFill>
              </a:rPr>
              <a:t> </a:t>
            </a:r>
            <a:r>
              <a:rPr lang="en-US" dirty="0" err="1">
                <a:ln>
                  <a:solidFill>
                    <a:schemeClr val="bg1"/>
                  </a:solidFill>
                </a:ln>
                <a:solidFill>
                  <a:schemeClr val="tx1"/>
                </a:solidFill>
              </a:rPr>
              <a:t>o‘ziga</a:t>
            </a:r>
            <a:r>
              <a:rPr lang="en-US" dirty="0">
                <a:ln>
                  <a:solidFill>
                    <a:schemeClr val="bg1"/>
                  </a:solidFill>
                </a:ln>
                <a:solidFill>
                  <a:schemeClr val="tx1"/>
                </a:solidFill>
              </a:rPr>
              <a:t> </a:t>
            </a:r>
            <a:r>
              <a:rPr lang="en-US" dirty="0" err="1">
                <a:ln>
                  <a:solidFill>
                    <a:schemeClr val="bg1"/>
                  </a:solidFill>
                </a:ln>
                <a:solidFill>
                  <a:schemeClr val="tx1"/>
                </a:solidFill>
              </a:rPr>
              <a:t>xos</a:t>
            </a:r>
            <a:r>
              <a:rPr lang="en-US" dirty="0">
                <a:ln>
                  <a:solidFill>
                    <a:schemeClr val="bg1"/>
                  </a:solidFill>
                </a:ln>
                <a:solidFill>
                  <a:schemeClr val="tx1"/>
                </a:solidFill>
              </a:rPr>
              <a:t> </a:t>
            </a:r>
            <a:r>
              <a:rPr lang="en-US" dirty="0" err="1">
                <a:ln>
                  <a:solidFill>
                    <a:schemeClr val="bg1"/>
                  </a:solidFill>
                </a:ln>
                <a:solidFill>
                  <a:schemeClr val="tx1"/>
                </a:solidFill>
              </a:rPr>
              <a:t>munosabati</a:t>
            </a:r>
            <a:r>
              <a:rPr lang="en-US" dirty="0">
                <a:ln>
                  <a:solidFill>
                    <a:schemeClr val="bg1"/>
                  </a:solidFill>
                </a:ln>
                <a:solidFill>
                  <a:schemeClr val="tx1"/>
                </a:solidFill>
              </a:rPr>
              <a:t>, </a:t>
            </a:r>
            <a:r>
              <a:rPr lang="en-US" dirty="0" err="1">
                <a:ln>
                  <a:solidFill>
                    <a:schemeClr val="bg1"/>
                  </a:solidFill>
                </a:ln>
                <a:solidFill>
                  <a:schemeClr val="tx1"/>
                </a:solidFill>
              </a:rPr>
              <a:t>insonning</a:t>
            </a:r>
            <a:r>
              <a:rPr lang="en-US" dirty="0">
                <a:ln>
                  <a:solidFill>
                    <a:schemeClr val="bg1"/>
                  </a:solidFill>
                </a:ln>
                <a:solidFill>
                  <a:schemeClr val="tx1"/>
                </a:solidFill>
              </a:rPr>
              <a:t> </a:t>
            </a:r>
            <a:r>
              <a:rPr lang="en-US" dirty="0" err="1">
                <a:ln>
                  <a:solidFill>
                    <a:schemeClr val="bg1"/>
                  </a:solidFill>
                </a:ln>
                <a:solidFill>
                  <a:schemeClr val="tx1"/>
                </a:solidFill>
              </a:rPr>
              <a:t>dunyoda</a:t>
            </a:r>
            <a:r>
              <a:rPr lang="en-US" dirty="0">
                <a:ln>
                  <a:solidFill>
                    <a:schemeClr val="bg1"/>
                  </a:solidFill>
                </a:ln>
                <a:solidFill>
                  <a:schemeClr val="tx1"/>
                </a:solidFill>
              </a:rPr>
              <a:t> </a:t>
            </a:r>
            <a:r>
              <a:rPr lang="en-US" dirty="0" err="1">
                <a:ln>
                  <a:solidFill>
                    <a:schemeClr val="bg1"/>
                  </a:solidFill>
                </a:ln>
                <a:solidFill>
                  <a:schemeClr val="tx1"/>
                </a:solidFill>
              </a:rPr>
              <a:t>mavjud</a:t>
            </a:r>
            <a:r>
              <a:rPr lang="en-US" dirty="0">
                <a:ln>
                  <a:solidFill>
                    <a:schemeClr val="bg1"/>
                  </a:solidFill>
                </a:ln>
                <a:solidFill>
                  <a:schemeClr val="tx1"/>
                </a:solidFill>
              </a:rPr>
              <a:t> </a:t>
            </a:r>
            <a:r>
              <a:rPr lang="en-US" dirty="0" err="1">
                <a:ln>
                  <a:solidFill>
                    <a:schemeClr val="bg1"/>
                  </a:solidFill>
                </a:ln>
                <a:solidFill>
                  <a:schemeClr val="tx1"/>
                </a:solidFill>
              </a:rPr>
              <a:t>bo‘lish</a:t>
            </a:r>
            <a:r>
              <a:rPr lang="en-US" dirty="0">
                <a:ln>
                  <a:solidFill>
                    <a:schemeClr val="bg1"/>
                  </a:solidFill>
                </a:ln>
                <a:solidFill>
                  <a:schemeClr val="tx1"/>
                </a:solidFill>
              </a:rPr>
              <a:t> </a:t>
            </a:r>
            <a:r>
              <a:rPr lang="en-US" dirty="0" err="1">
                <a:ln>
                  <a:solidFill>
                    <a:schemeClr val="bg1"/>
                  </a:solidFill>
                </a:ln>
                <a:solidFill>
                  <a:schemeClr val="tx1"/>
                </a:solidFill>
              </a:rPr>
              <a:t>usulidir</a:t>
            </a:r>
            <a:r>
              <a:rPr lang="en-US" dirty="0">
                <a:ln>
                  <a:solidFill>
                    <a:schemeClr val="bg1"/>
                  </a:solidFill>
                </a:ln>
                <a:solidFill>
                  <a:schemeClr val="tx1"/>
                </a:solidFill>
              </a:rPr>
              <a:t>. Gadamer </a:t>
            </a:r>
            <a:r>
              <a:rPr lang="en-US" dirty="0" err="1">
                <a:ln>
                  <a:solidFill>
                    <a:schemeClr val="bg1"/>
                  </a:solidFill>
                </a:ln>
                <a:solidFill>
                  <a:schemeClr val="tx1"/>
                </a:solidFill>
              </a:rPr>
              <a:t>fikriga</a:t>
            </a:r>
            <a:r>
              <a:rPr lang="en-US" dirty="0">
                <a:ln>
                  <a:solidFill>
                    <a:schemeClr val="bg1"/>
                  </a:solidFill>
                </a:ln>
                <a:solidFill>
                  <a:schemeClr val="tx1"/>
                </a:solidFill>
              </a:rPr>
              <a:t> </a:t>
            </a:r>
            <a:r>
              <a:rPr lang="en-US" dirty="0" err="1">
                <a:ln>
                  <a:solidFill>
                    <a:schemeClr val="bg1"/>
                  </a:solidFill>
                </a:ln>
                <a:solidFill>
                  <a:schemeClr val="tx1"/>
                </a:solidFill>
              </a:rPr>
              <a:t>ko‘ra</a:t>
            </a:r>
            <a:r>
              <a:rPr lang="en-US" dirty="0">
                <a:ln>
                  <a:solidFill>
                    <a:schemeClr val="bg1"/>
                  </a:solidFill>
                </a:ln>
                <a:solidFill>
                  <a:schemeClr val="tx1"/>
                </a:solidFill>
              </a:rPr>
              <a:t>, </a:t>
            </a:r>
            <a:r>
              <a:rPr lang="en-US" dirty="0" err="1">
                <a:ln>
                  <a:solidFill>
                    <a:schemeClr val="bg1"/>
                  </a:solidFill>
                </a:ln>
                <a:solidFill>
                  <a:schemeClr val="tx1"/>
                </a:solidFill>
              </a:rPr>
              <a:t>o‘tmish</a:t>
            </a:r>
            <a:r>
              <a:rPr lang="en-US" dirty="0">
                <a:ln>
                  <a:solidFill>
                    <a:schemeClr val="bg1"/>
                  </a:solidFill>
                </a:ln>
                <a:solidFill>
                  <a:schemeClr val="tx1"/>
                </a:solidFill>
              </a:rPr>
              <a:t> </a:t>
            </a:r>
            <a:r>
              <a:rPr lang="en-US" dirty="0" err="1">
                <a:ln>
                  <a:solidFill>
                    <a:schemeClr val="bg1"/>
                  </a:solidFill>
                </a:ln>
                <a:solidFill>
                  <a:schemeClr val="tx1"/>
                </a:solidFill>
              </a:rPr>
              <a:t>madaniyatini</a:t>
            </a:r>
            <a:r>
              <a:rPr lang="en-US" dirty="0">
                <a:ln>
                  <a:solidFill>
                    <a:schemeClr val="bg1"/>
                  </a:solidFill>
                </a:ln>
                <a:solidFill>
                  <a:schemeClr val="tx1"/>
                </a:solidFill>
              </a:rPr>
              <a:t> </a:t>
            </a:r>
            <a:r>
              <a:rPr lang="en-US" dirty="0" err="1">
                <a:ln>
                  <a:solidFill>
                    <a:schemeClr val="bg1"/>
                  </a:solidFill>
                </a:ln>
                <a:solidFill>
                  <a:schemeClr val="tx1"/>
                </a:solidFill>
              </a:rPr>
              <a:t>tushunish</a:t>
            </a:r>
            <a:r>
              <a:rPr lang="en-US" dirty="0">
                <a:ln>
                  <a:solidFill>
                    <a:schemeClr val="bg1"/>
                  </a:solidFill>
                </a:ln>
                <a:solidFill>
                  <a:schemeClr val="tx1"/>
                </a:solidFill>
              </a:rPr>
              <a:t> </a:t>
            </a:r>
            <a:r>
              <a:rPr lang="en-US" dirty="0" err="1">
                <a:ln>
                  <a:solidFill>
                    <a:schemeClr val="bg1"/>
                  </a:solidFill>
                </a:ln>
                <a:solidFill>
                  <a:schemeClr val="tx1"/>
                </a:solidFill>
              </a:rPr>
              <a:t>talqin</a:t>
            </a:r>
            <a:r>
              <a:rPr lang="en-US" dirty="0">
                <a:ln>
                  <a:solidFill>
                    <a:schemeClr val="bg1"/>
                  </a:solidFill>
                </a:ln>
                <a:solidFill>
                  <a:schemeClr val="tx1"/>
                </a:solidFill>
              </a:rPr>
              <a:t> </a:t>
            </a:r>
            <a:r>
              <a:rPr lang="en-US" dirty="0" err="1">
                <a:ln>
                  <a:solidFill>
                    <a:schemeClr val="bg1"/>
                  </a:solidFill>
                </a:ln>
                <a:solidFill>
                  <a:schemeClr val="tx1"/>
                </a:solidFill>
              </a:rPr>
              <a:t>qiluvchining</a:t>
            </a:r>
            <a:r>
              <a:rPr lang="en-US" dirty="0">
                <a:ln>
                  <a:solidFill>
                    <a:schemeClr val="bg1"/>
                  </a:solidFill>
                </a:ln>
                <a:solidFill>
                  <a:schemeClr val="tx1"/>
                </a:solidFill>
              </a:rPr>
              <a:t> </a:t>
            </a:r>
            <a:r>
              <a:rPr lang="en-US" dirty="0" err="1">
                <a:ln>
                  <a:solidFill>
                    <a:schemeClr val="bg1"/>
                  </a:solidFill>
                </a:ln>
                <a:solidFill>
                  <a:schemeClr val="tx1"/>
                </a:solidFill>
              </a:rPr>
              <a:t>o‘zini</a:t>
            </a:r>
            <a:r>
              <a:rPr lang="en-US" dirty="0">
                <a:ln>
                  <a:solidFill>
                    <a:schemeClr val="bg1"/>
                  </a:solidFill>
                </a:ln>
                <a:solidFill>
                  <a:schemeClr val="tx1"/>
                </a:solidFill>
              </a:rPr>
              <a:t> </a:t>
            </a:r>
            <a:r>
              <a:rPr lang="en-US" dirty="0" err="1">
                <a:ln>
                  <a:solidFill>
                    <a:schemeClr val="bg1"/>
                  </a:solidFill>
                </a:ln>
                <a:solidFill>
                  <a:schemeClr val="tx1"/>
                </a:solidFill>
              </a:rPr>
              <a:t>tushunishi</a:t>
            </a:r>
            <a:r>
              <a:rPr lang="en-US" dirty="0">
                <a:ln>
                  <a:solidFill>
                    <a:schemeClr val="bg1"/>
                  </a:solidFill>
                </a:ln>
                <a:solidFill>
                  <a:schemeClr val="tx1"/>
                </a:solidFill>
              </a:rPr>
              <a:t> </a:t>
            </a:r>
            <a:r>
              <a:rPr lang="en-US" dirty="0" err="1">
                <a:ln>
                  <a:solidFill>
                    <a:schemeClr val="bg1"/>
                  </a:solidFill>
                </a:ln>
                <a:solidFill>
                  <a:schemeClr val="tx1"/>
                </a:solidFill>
              </a:rPr>
              <a:t>bilan</a:t>
            </a:r>
            <a:r>
              <a:rPr lang="en-US" dirty="0">
                <a:ln>
                  <a:solidFill>
                    <a:schemeClr val="bg1"/>
                  </a:solidFill>
                </a:ln>
                <a:solidFill>
                  <a:schemeClr val="tx1"/>
                </a:solidFill>
              </a:rPr>
              <a:t> </a:t>
            </a:r>
            <a:r>
              <a:rPr lang="en-US" dirty="0" err="1">
                <a:ln>
                  <a:solidFill>
                    <a:schemeClr val="bg1"/>
                  </a:solidFill>
                </a:ln>
                <a:solidFill>
                  <a:schemeClr val="tx1"/>
                </a:solidFill>
              </a:rPr>
              <a:t>uzviydir</a:t>
            </a:r>
            <a:r>
              <a:rPr lang="en-US" dirty="0">
                <a:ln>
                  <a:solidFill>
                    <a:schemeClr val="bg1"/>
                  </a:solidFill>
                </a:ln>
                <a:solidFill>
                  <a:schemeClr val="tx1"/>
                </a:solidFill>
              </a:rPr>
              <a:t>. Shu </a:t>
            </a:r>
            <a:r>
              <a:rPr lang="en-US" dirty="0" err="1">
                <a:ln>
                  <a:solidFill>
                    <a:schemeClr val="bg1"/>
                  </a:solidFill>
                </a:ln>
                <a:solidFill>
                  <a:schemeClr val="tx1"/>
                </a:solidFill>
              </a:rPr>
              <a:t>sababli</a:t>
            </a:r>
            <a:r>
              <a:rPr lang="en-US" dirty="0">
                <a:ln>
                  <a:solidFill>
                    <a:schemeClr val="bg1"/>
                  </a:solidFill>
                </a:ln>
                <a:solidFill>
                  <a:schemeClr val="tx1"/>
                </a:solidFill>
              </a:rPr>
              <a:t> </a:t>
            </a:r>
            <a:r>
              <a:rPr lang="en-US" dirty="0" err="1">
                <a:ln>
                  <a:solidFill>
                    <a:schemeClr val="bg1"/>
                  </a:solidFill>
                </a:ln>
                <a:solidFill>
                  <a:schemeClr val="tx1"/>
                </a:solidFill>
              </a:rPr>
              <a:t>tushunish</a:t>
            </a:r>
            <a:r>
              <a:rPr lang="en-US" dirty="0">
                <a:ln>
                  <a:solidFill>
                    <a:schemeClr val="bg1"/>
                  </a:solidFill>
                </a:ln>
                <a:solidFill>
                  <a:schemeClr val="tx1"/>
                </a:solidFill>
              </a:rPr>
              <a:t> </a:t>
            </a:r>
            <a:r>
              <a:rPr lang="en-US" dirty="0" err="1">
                <a:ln>
                  <a:solidFill>
                    <a:schemeClr val="bg1"/>
                  </a:solidFill>
                </a:ln>
                <a:solidFill>
                  <a:schemeClr val="tx1"/>
                </a:solidFill>
              </a:rPr>
              <a:t>predmetini</a:t>
            </a:r>
            <a:r>
              <a:rPr lang="en-US" dirty="0">
                <a:ln>
                  <a:solidFill>
                    <a:schemeClr val="bg1"/>
                  </a:solidFill>
                </a:ln>
                <a:solidFill>
                  <a:schemeClr val="tx1"/>
                </a:solidFill>
              </a:rPr>
              <a:t> </a:t>
            </a:r>
            <a:r>
              <a:rPr lang="en-US" dirty="0" err="1">
                <a:ln>
                  <a:solidFill>
                    <a:schemeClr val="bg1"/>
                  </a:solidFill>
                </a:ln>
                <a:solidFill>
                  <a:schemeClr val="tx1"/>
                </a:solidFill>
              </a:rPr>
              <a:t>muallif</a:t>
            </a:r>
            <a:r>
              <a:rPr lang="en-US" dirty="0">
                <a:ln>
                  <a:solidFill>
                    <a:schemeClr val="bg1"/>
                  </a:solidFill>
                </a:ln>
                <a:solidFill>
                  <a:schemeClr val="tx1"/>
                </a:solidFill>
              </a:rPr>
              <a:t> </a:t>
            </a:r>
            <a:r>
              <a:rPr lang="en-US" dirty="0" err="1">
                <a:ln>
                  <a:solidFill>
                    <a:schemeClr val="bg1"/>
                  </a:solidFill>
                </a:ln>
                <a:solidFill>
                  <a:schemeClr val="tx1"/>
                </a:solidFill>
              </a:rPr>
              <a:t>matnga</a:t>
            </a:r>
            <a:r>
              <a:rPr lang="en-US" dirty="0">
                <a:ln>
                  <a:solidFill>
                    <a:schemeClr val="bg1"/>
                  </a:solidFill>
                </a:ln>
                <a:solidFill>
                  <a:schemeClr val="tx1"/>
                </a:solidFill>
              </a:rPr>
              <a:t> </a:t>
            </a:r>
            <a:r>
              <a:rPr lang="en-US" dirty="0" err="1">
                <a:ln>
                  <a:solidFill>
                    <a:schemeClr val="bg1"/>
                  </a:solidFill>
                </a:ln>
                <a:solidFill>
                  <a:schemeClr val="tx1"/>
                </a:solidFill>
              </a:rPr>
              <a:t>joylagan</a:t>
            </a:r>
            <a:r>
              <a:rPr lang="en-US" dirty="0">
                <a:ln>
                  <a:solidFill>
                    <a:schemeClr val="bg1"/>
                  </a:solidFill>
                </a:ln>
                <a:solidFill>
                  <a:schemeClr val="tx1"/>
                </a:solidFill>
              </a:rPr>
              <a:t> </a:t>
            </a:r>
            <a:r>
              <a:rPr lang="en-US" dirty="0" err="1">
                <a:ln>
                  <a:solidFill>
                    <a:schemeClr val="bg1"/>
                  </a:solidFill>
                </a:ln>
                <a:solidFill>
                  <a:schemeClr val="tx1"/>
                </a:solidFill>
              </a:rPr>
              <a:t>ma’no</a:t>
            </a:r>
            <a:r>
              <a:rPr lang="en-US" dirty="0">
                <a:ln>
                  <a:solidFill>
                    <a:schemeClr val="bg1"/>
                  </a:solidFill>
                </a:ln>
                <a:solidFill>
                  <a:schemeClr val="tx1"/>
                </a:solidFill>
              </a:rPr>
              <a:t> </a:t>
            </a:r>
            <a:r>
              <a:rPr lang="en-US" dirty="0" err="1">
                <a:ln>
                  <a:solidFill>
                    <a:schemeClr val="bg1"/>
                  </a:solidFill>
                </a:ln>
                <a:solidFill>
                  <a:schemeClr val="tx1"/>
                </a:solidFill>
              </a:rPr>
              <a:t>emas</a:t>
            </a:r>
            <a:r>
              <a:rPr lang="en-US" dirty="0">
                <a:ln>
                  <a:solidFill>
                    <a:schemeClr val="bg1"/>
                  </a:solidFill>
                </a:ln>
                <a:solidFill>
                  <a:schemeClr val="tx1"/>
                </a:solidFill>
              </a:rPr>
              <a:t>, </a:t>
            </a:r>
            <a:r>
              <a:rPr lang="en-US" dirty="0" err="1">
                <a:ln>
                  <a:solidFill>
                    <a:schemeClr val="bg1"/>
                  </a:solidFill>
                </a:ln>
                <a:solidFill>
                  <a:schemeClr val="tx1"/>
                </a:solidFill>
              </a:rPr>
              <a:t>balki</a:t>
            </a:r>
            <a:r>
              <a:rPr lang="en-US" dirty="0">
                <a:ln>
                  <a:solidFill>
                    <a:schemeClr val="bg1"/>
                  </a:solidFill>
                </a:ln>
                <a:solidFill>
                  <a:schemeClr val="tx1"/>
                </a:solidFill>
              </a:rPr>
              <a:t> </a:t>
            </a:r>
            <a:r>
              <a:rPr lang="en-US" dirty="0" err="1">
                <a:ln>
                  <a:solidFill>
                    <a:schemeClr val="bg1"/>
                  </a:solidFill>
                </a:ln>
                <a:solidFill>
                  <a:schemeClr val="tx1"/>
                </a:solidFill>
              </a:rPr>
              <a:t>mazkur</a:t>
            </a:r>
            <a:r>
              <a:rPr lang="en-US" dirty="0">
                <a:ln>
                  <a:solidFill>
                    <a:schemeClr val="bg1"/>
                  </a:solidFill>
                </a:ln>
                <a:solidFill>
                  <a:schemeClr val="tx1"/>
                </a:solidFill>
              </a:rPr>
              <a:t> </a:t>
            </a:r>
            <a:r>
              <a:rPr lang="en-US" dirty="0" err="1">
                <a:ln>
                  <a:solidFill>
                    <a:schemeClr val="bg1"/>
                  </a:solidFill>
                </a:ln>
                <a:solidFill>
                  <a:schemeClr val="tx1"/>
                </a:solidFill>
              </a:rPr>
              <a:t>matn</a:t>
            </a:r>
            <a:r>
              <a:rPr lang="en-US" dirty="0">
                <a:ln>
                  <a:solidFill>
                    <a:schemeClr val="bg1"/>
                  </a:solidFill>
                </a:ln>
                <a:solidFill>
                  <a:schemeClr val="tx1"/>
                </a:solidFill>
              </a:rPr>
              <a:t> </a:t>
            </a:r>
            <a:r>
              <a:rPr lang="en-US" dirty="0" err="1">
                <a:ln>
                  <a:solidFill>
                    <a:schemeClr val="bg1"/>
                  </a:solidFill>
                </a:ln>
                <a:solidFill>
                  <a:schemeClr val="tx1"/>
                </a:solidFill>
              </a:rPr>
              <a:t>orqali</a:t>
            </a:r>
            <a:r>
              <a:rPr lang="en-US" dirty="0">
                <a:ln>
                  <a:solidFill>
                    <a:schemeClr val="bg1"/>
                  </a:solidFill>
                </a:ln>
                <a:solidFill>
                  <a:schemeClr val="tx1"/>
                </a:solidFill>
              </a:rPr>
              <a:t> </a:t>
            </a:r>
            <a:r>
              <a:rPr lang="en-US" dirty="0" err="1">
                <a:ln>
                  <a:solidFill>
                    <a:schemeClr val="bg1"/>
                  </a:solidFill>
                </a:ln>
                <a:solidFill>
                  <a:schemeClr val="tx1"/>
                </a:solidFill>
              </a:rPr>
              <a:t>anglab</a:t>
            </a:r>
            <a:r>
              <a:rPr lang="en-US" dirty="0">
                <a:ln>
                  <a:solidFill>
                    <a:schemeClr val="bg1"/>
                  </a:solidFill>
                </a:ln>
                <a:solidFill>
                  <a:schemeClr val="tx1"/>
                </a:solidFill>
              </a:rPr>
              <a:t> </a:t>
            </a:r>
            <a:r>
              <a:rPr lang="en-US" dirty="0" err="1">
                <a:ln>
                  <a:solidFill>
                    <a:schemeClr val="bg1"/>
                  </a:solidFill>
                </a:ln>
                <a:solidFill>
                  <a:schemeClr val="tx1"/>
                </a:solidFill>
              </a:rPr>
              <a:t>etilishi</a:t>
            </a:r>
            <a:r>
              <a:rPr lang="en-US" dirty="0">
                <a:ln>
                  <a:solidFill>
                    <a:schemeClr val="bg1"/>
                  </a:solidFill>
                </a:ln>
                <a:solidFill>
                  <a:schemeClr val="tx1"/>
                </a:solidFill>
              </a:rPr>
              <a:t> </a:t>
            </a:r>
            <a:r>
              <a:rPr lang="en-US" dirty="0" err="1">
                <a:ln>
                  <a:solidFill>
                    <a:schemeClr val="bg1"/>
                  </a:solidFill>
                </a:ln>
                <a:solidFill>
                  <a:schemeClr val="tx1"/>
                </a:solidFill>
              </a:rPr>
              <a:t>lozim</a:t>
            </a:r>
            <a:r>
              <a:rPr lang="en-US" dirty="0">
                <a:ln>
                  <a:solidFill>
                    <a:schemeClr val="bg1"/>
                  </a:solidFill>
                </a:ln>
                <a:solidFill>
                  <a:schemeClr val="tx1"/>
                </a:solidFill>
              </a:rPr>
              <a:t> </a:t>
            </a:r>
            <a:r>
              <a:rPr lang="en-US" dirty="0" err="1">
                <a:ln>
                  <a:solidFill>
                    <a:schemeClr val="bg1"/>
                  </a:solidFill>
                </a:ln>
                <a:solidFill>
                  <a:schemeClr val="tx1"/>
                </a:solidFill>
              </a:rPr>
              <a:t>bo‘lgan</a:t>
            </a:r>
            <a:r>
              <a:rPr lang="en-US" dirty="0">
                <a:ln>
                  <a:solidFill>
                    <a:schemeClr val="bg1"/>
                  </a:solidFill>
                </a:ln>
                <a:solidFill>
                  <a:schemeClr val="tx1"/>
                </a:solidFill>
              </a:rPr>
              <a:t> </a:t>
            </a:r>
            <a:r>
              <a:rPr lang="en-US" dirty="0" err="1">
                <a:ln>
                  <a:solidFill>
                    <a:schemeClr val="bg1"/>
                  </a:solidFill>
                </a:ln>
                <a:solidFill>
                  <a:schemeClr val="tx1"/>
                </a:solidFill>
              </a:rPr>
              <a:t>moddiy</a:t>
            </a:r>
            <a:r>
              <a:rPr lang="en-US" dirty="0">
                <a:ln>
                  <a:solidFill>
                    <a:schemeClr val="bg1"/>
                  </a:solidFill>
                </a:ln>
                <a:solidFill>
                  <a:schemeClr val="tx1"/>
                </a:solidFill>
              </a:rPr>
              <a:t> </a:t>
            </a:r>
            <a:r>
              <a:rPr lang="en-US" dirty="0" err="1">
                <a:ln>
                  <a:solidFill>
                    <a:schemeClr val="bg1"/>
                  </a:solidFill>
                </a:ln>
                <a:solidFill>
                  <a:schemeClr val="tx1"/>
                </a:solidFill>
              </a:rPr>
              <a:t>mazmun</a:t>
            </a:r>
            <a:r>
              <a:rPr lang="en-US" dirty="0">
                <a:ln>
                  <a:solidFill>
                    <a:schemeClr val="bg1"/>
                  </a:solidFill>
                </a:ln>
                <a:solidFill>
                  <a:schemeClr val="tx1"/>
                </a:solidFill>
              </a:rPr>
              <a:t> («</a:t>
            </a:r>
            <a:r>
              <a:rPr lang="en-US" dirty="0" err="1">
                <a:ln>
                  <a:solidFill>
                    <a:schemeClr val="bg1"/>
                  </a:solidFill>
                </a:ln>
                <a:solidFill>
                  <a:schemeClr val="tx1"/>
                </a:solidFill>
              </a:rPr>
              <a:t>ishning</a:t>
            </a:r>
            <a:r>
              <a:rPr lang="en-US" dirty="0">
                <a:ln>
                  <a:solidFill>
                    <a:schemeClr val="bg1"/>
                  </a:solidFill>
                </a:ln>
                <a:solidFill>
                  <a:schemeClr val="tx1"/>
                </a:solidFill>
              </a:rPr>
              <a:t> </a:t>
            </a:r>
            <a:r>
              <a:rPr lang="en-US" dirty="0" err="1">
                <a:ln>
                  <a:solidFill>
                    <a:schemeClr val="bg1"/>
                  </a:solidFill>
                </a:ln>
                <a:solidFill>
                  <a:schemeClr val="tx1"/>
                </a:solidFill>
              </a:rPr>
              <a:t>mohiyati</a:t>
            </a:r>
            <a:r>
              <a:rPr lang="en-US" dirty="0">
                <a:ln>
                  <a:solidFill>
                    <a:schemeClr val="bg1"/>
                  </a:solidFill>
                </a:ln>
                <a:solidFill>
                  <a:schemeClr val="tx1"/>
                </a:solidFill>
              </a:rPr>
              <a:t>») </a:t>
            </a:r>
            <a:r>
              <a:rPr lang="en-US" dirty="0" err="1">
                <a:ln>
                  <a:solidFill>
                    <a:schemeClr val="bg1"/>
                  </a:solidFill>
                </a:ln>
                <a:solidFill>
                  <a:schemeClr val="tx1"/>
                </a:solidFill>
              </a:rPr>
              <a:t>tashkil</a:t>
            </a:r>
            <a:r>
              <a:rPr lang="en-US" dirty="0">
                <a:ln>
                  <a:solidFill>
                    <a:schemeClr val="bg1"/>
                  </a:solidFill>
                </a:ln>
                <a:solidFill>
                  <a:schemeClr val="tx1"/>
                </a:solidFill>
              </a:rPr>
              <a:t> </a:t>
            </a:r>
            <a:r>
              <a:rPr lang="en-US" dirty="0" err="1">
                <a:ln>
                  <a:solidFill>
                    <a:schemeClr val="bg1"/>
                  </a:solidFill>
                </a:ln>
                <a:solidFill>
                  <a:schemeClr val="tx1"/>
                </a:solidFill>
              </a:rPr>
              <a:t>etadi</a:t>
            </a:r>
            <a:r>
              <a:rPr lang="en-US" dirty="0">
                <a:ln>
                  <a:solidFill>
                    <a:schemeClr val="bg1"/>
                  </a:solidFill>
                </a:ln>
                <a:solidFill>
                  <a:schemeClr val="tx1"/>
                </a:solidFill>
              </a:rPr>
              <a:t>. </a:t>
            </a:r>
            <a:r>
              <a:rPr lang="en-US" dirty="0" err="1">
                <a:ln>
                  <a:solidFill>
                    <a:schemeClr val="bg1"/>
                  </a:solidFill>
                </a:ln>
                <a:solidFill>
                  <a:schemeClr val="tx1"/>
                </a:solidFill>
              </a:rPr>
              <a:t>Bunda</a:t>
            </a:r>
            <a:r>
              <a:rPr lang="en-US" dirty="0">
                <a:ln>
                  <a:solidFill>
                    <a:schemeClr val="bg1"/>
                  </a:solidFill>
                </a:ln>
                <a:solidFill>
                  <a:schemeClr val="tx1"/>
                </a:solidFill>
              </a:rPr>
              <a:t>, Gadamer </a:t>
            </a:r>
            <a:r>
              <a:rPr lang="en-US" dirty="0" err="1">
                <a:ln>
                  <a:solidFill>
                    <a:schemeClr val="bg1"/>
                  </a:solidFill>
                </a:ln>
                <a:solidFill>
                  <a:schemeClr val="tx1"/>
                </a:solidFill>
              </a:rPr>
              <a:t>fikriga</a:t>
            </a:r>
            <a:r>
              <a:rPr lang="en-US" dirty="0">
                <a:ln>
                  <a:solidFill>
                    <a:schemeClr val="bg1"/>
                  </a:solidFill>
                </a:ln>
                <a:solidFill>
                  <a:schemeClr val="tx1"/>
                </a:solidFill>
              </a:rPr>
              <a:t> </a:t>
            </a:r>
            <a:r>
              <a:rPr lang="en-US" dirty="0" err="1">
                <a:ln>
                  <a:solidFill>
                    <a:schemeClr val="bg1"/>
                  </a:solidFill>
                </a:ln>
                <a:solidFill>
                  <a:schemeClr val="tx1"/>
                </a:solidFill>
              </a:rPr>
              <a:t>ko‘ra</a:t>
            </a:r>
            <a:r>
              <a:rPr lang="en-US" dirty="0">
                <a:ln>
                  <a:solidFill>
                    <a:schemeClr val="bg1"/>
                  </a:solidFill>
                </a:ln>
                <a:solidFill>
                  <a:schemeClr val="tx1"/>
                </a:solidFill>
              </a:rPr>
              <a:t>, </a:t>
            </a:r>
            <a:r>
              <a:rPr lang="en-US" dirty="0" err="1">
                <a:ln>
                  <a:solidFill>
                    <a:schemeClr val="bg1"/>
                  </a:solidFill>
                </a:ln>
                <a:solidFill>
                  <a:schemeClr val="tx1"/>
                </a:solidFill>
              </a:rPr>
              <a:t>har</a:t>
            </a:r>
            <a:r>
              <a:rPr lang="en-US" dirty="0">
                <a:ln>
                  <a:solidFill>
                    <a:schemeClr val="bg1"/>
                  </a:solidFill>
                </a:ln>
                <a:solidFill>
                  <a:schemeClr val="tx1"/>
                </a:solidFill>
              </a:rPr>
              <a:t> </a:t>
            </a:r>
            <a:r>
              <a:rPr lang="en-US" dirty="0" err="1">
                <a:ln>
                  <a:solidFill>
                    <a:schemeClr val="bg1"/>
                  </a:solidFill>
                </a:ln>
                <a:solidFill>
                  <a:schemeClr val="tx1"/>
                </a:solidFill>
              </a:rPr>
              <a:t>qanday</a:t>
            </a:r>
            <a:r>
              <a:rPr lang="en-US" dirty="0">
                <a:ln>
                  <a:solidFill>
                    <a:schemeClr val="bg1"/>
                  </a:solidFill>
                </a:ln>
                <a:solidFill>
                  <a:schemeClr val="tx1"/>
                </a:solidFill>
              </a:rPr>
              <a:t> </a:t>
            </a:r>
            <a:r>
              <a:rPr lang="en-US" dirty="0" err="1">
                <a:ln>
                  <a:solidFill>
                    <a:schemeClr val="bg1"/>
                  </a:solidFill>
                </a:ln>
                <a:solidFill>
                  <a:schemeClr val="tx1"/>
                </a:solidFill>
              </a:rPr>
              <a:t>tushunish</a:t>
            </a:r>
            <a:r>
              <a:rPr lang="en-US" dirty="0">
                <a:ln>
                  <a:solidFill>
                    <a:schemeClr val="bg1"/>
                  </a:solidFill>
                </a:ln>
                <a:solidFill>
                  <a:schemeClr val="tx1"/>
                </a:solidFill>
              </a:rPr>
              <a:t> </a:t>
            </a:r>
            <a:r>
              <a:rPr lang="en-US" dirty="0" err="1">
                <a:ln>
                  <a:solidFill>
                    <a:schemeClr val="bg1"/>
                  </a:solidFill>
                </a:ln>
                <a:solidFill>
                  <a:schemeClr val="tx1"/>
                </a:solidFill>
              </a:rPr>
              <a:t>til</a:t>
            </a:r>
            <a:r>
              <a:rPr lang="en-US" dirty="0">
                <a:ln>
                  <a:solidFill>
                    <a:schemeClr val="bg1"/>
                  </a:solidFill>
                </a:ln>
                <a:solidFill>
                  <a:schemeClr val="tx1"/>
                </a:solidFill>
              </a:rPr>
              <a:t> </a:t>
            </a:r>
            <a:r>
              <a:rPr lang="en-US" dirty="0" err="1">
                <a:ln>
                  <a:solidFill>
                    <a:schemeClr val="bg1"/>
                  </a:solidFill>
                </a:ln>
                <a:solidFill>
                  <a:schemeClr val="tx1"/>
                </a:solidFill>
              </a:rPr>
              <a:t>muammosidir</a:t>
            </a:r>
            <a:r>
              <a:rPr lang="en-US" dirty="0">
                <a:ln>
                  <a:solidFill>
                    <a:schemeClr val="bg1"/>
                  </a:solidFill>
                </a:ln>
                <a:solidFill>
                  <a:schemeClr val="tx1"/>
                </a:solidFill>
              </a:rPr>
              <a:t>: </a:t>
            </a:r>
            <a:r>
              <a:rPr lang="en-US" dirty="0" err="1">
                <a:ln>
                  <a:solidFill>
                    <a:schemeClr val="bg1"/>
                  </a:solidFill>
                </a:ln>
                <a:solidFill>
                  <a:schemeClr val="tx1"/>
                </a:solidFill>
              </a:rPr>
              <a:t>unga</a:t>
            </a:r>
            <a:r>
              <a:rPr lang="en-US" dirty="0">
                <a:ln>
                  <a:solidFill>
                    <a:schemeClr val="bg1"/>
                  </a:solidFill>
                </a:ln>
                <a:solidFill>
                  <a:schemeClr val="tx1"/>
                </a:solidFill>
              </a:rPr>
              <a:t> «</a:t>
            </a:r>
            <a:r>
              <a:rPr lang="en-US" dirty="0" err="1">
                <a:ln>
                  <a:solidFill>
                    <a:schemeClr val="bg1"/>
                  </a:solidFill>
                </a:ln>
                <a:solidFill>
                  <a:schemeClr val="tx1"/>
                </a:solidFill>
              </a:rPr>
              <a:t>til</a:t>
            </a:r>
            <a:r>
              <a:rPr lang="en-US" dirty="0">
                <a:ln>
                  <a:solidFill>
                    <a:schemeClr val="bg1"/>
                  </a:solidFill>
                </a:ln>
                <a:solidFill>
                  <a:schemeClr val="tx1"/>
                </a:solidFill>
              </a:rPr>
              <a:t> </a:t>
            </a:r>
            <a:r>
              <a:rPr lang="en-US" dirty="0" err="1">
                <a:ln>
                  <a:solidFill>
                    <a:schemeClr val="bg1"/>
                  </a:solidFill>
                </a:ln>
                <a:solidFill>
                  <a:schemeClr val="tx1"/>
                </a:solidFill>
              </a:rPr>
              <a:t>mediumi»da</a:t>
            </a:r>
            <a:r>
              <a:rPr lang="en-US" dirty="0">
                <a:ln>
                  <a:solidFill>
                    <a:schemeClr val="bg1"/>
                  </a:solidFill>
                </a:ln>
                <a:solidFill>
                  <a:schemeClr val="tx1"/>
                </a:solidFill>
              </a:rPr>
              <a:t> </a:t>
            </a:r>
            <a:r>
              <a:rPr lang="en-US" dirty="0" err="1">
                <a:ln>
                  <a:solidFill>
                    <a:schemeClr val="bg1"/>
                  </a:solidFill>
                </a:ln>
                <a:solidFill>
                  <a:schemeClr val="tx1"/>
                </a:solidFill>
              </a:rPr>
              <a:t>erishiladi</a:t>
            </a:r>
            <a:r>
              <a:rPr lang="en-US" dirty="0">
                <a:ln>
                  <a:solidFill>
                    <a:schemeClr val="bg1"/>
                  </a:solidFill>
                </a:ln>
                <a:solidFill>
                  <a:schemeClr val="tx1"/>
                </a:solidFill>
              </a:rPr>
              <a:t> (</a:t>
            </a:r>
            <a:r>
              <a:rPr lang="en-US" dirty="0" err="1">
                <a:ln>
                  <a:solidFill>
                    <a:schemeClr val="bg1"/>
                  </a:solidFill>
                </a:ln>
                <a:solidFill>
                  <a:schemeClr val="tx1"/>
                </a:solidFill>
              </a:rPr>
              <a:t>yoki</a:t>
            </a:r>
            <a:r>
              <a:rPr lang="en-US" dirty="0">
                <a:ln>
                  <a:solidFill>
                    <a:schemeClr val="bg1"/>
                  </a:solidFill>
                </a:ln>
                <a:solidFill>
                  <a:schemeClr val="tx1"/>
                </a:solidFill>
              </a:rPr>
              <a:t> </a:t>
            </a:r>
            <a:r>
              <a:rPr lang="en-US" dirty="0" err="1">
                <a:ln>
                  <a:solidFill>
                    <a:schemeClr val="bg1"/>
                  </a:solidFill>
                </a:ln>
                <a:solidFill>
                  <a:schemeClr val="tx1"/>
                </a:solidFill>
              </a:rPr>
              <a:t>erishilmaydi</a:t>
            </a:r>
            <a:r>
              <a:rPr lang="en-US" dirty="0">
                <a:ln>
                  <a:solidFill>
                    <a:schemeClr val="bg1"/>
                  </a:solidFill>
                </a:ln>
                <a:solidFill>
                  <a:schemeClr val="tx1"/>
                </a:solidFill>
              </a:rPr>
              <a:t>) </a:t>
            </a:r>
            <a:r>
              <a:rPr lang="en-US" dirty="0" err="1">
                <a:ln>
                  <a:solidFill>
                    <a:schemeClr val="bg1"/>
                  </a:solidFill>
                </a:ln>
                <a:solidFill>
                  <a:schemeClr val="tx1"/>
                </a:solidFill>
              </a:rPr>
              <a:t>va</a:t>
            </a:r>
            <a:r>
              <a:rPr lang="en-US" dirty="0">
                <a:ln>
                  <a:solidFill>
                    <a:schemeClr val="bg1"/>
                  </a:solidFill>
                </a:ln>
                <a:solidFill>
                  <a:schemeClr val="tx1"/>
                </a:solidFill>
              </a:rPr>
              <a:t> </a:t>
            </a:r>
            <a:r>
              <a:rPr lang="en-US" dirty="0" err="1">
                <a:ln>
                  <a:solidFill>
                    <a:schemeClr val="bg1"/>
                  </a:solidFill>
                </a:ln>
                <a:solidFill>
                  <a:schemeClr val="tx1"/>
                </a:solidFill>
              </a:rPr>
              <a:t>isbotlashni</a:t>
            </a:r>
            <a:r>
              <a:rPr lang="en-US" dirty="0">
                <a:ln>
                  <a:solidFill>
                    <a:schemeClr val="bg1"/>
                  </a:solidFill>
                </a:ln>
                <a:solidFill>
                  <a:schemeClr val="tx1"/>
                </a:solidFill>
              </a:rPr>
              <a:t> </a:t>
            </a:r>
            <a:r>
              <a:rPr lang="en-US" dirty="0" err="1">
                <a:ln>
                  <a:solidFill>
                    <a:schemeClr val="bg1"/>
                  </a:solidFill>
                </a:ln>
                <a:solidFill>
                  <a:schemeClr val="tx1"/>
                </a:solidFill>
              </a:rPr>
              <a:t>taqozo</a:t>
            </a:r>
            <a:r>
              <a:rPr lang="en-US" dirty="0">
                <a:ln>
                  <a:solidFill>
                    <a:schemeClr val="bg1"/>
                  </a:solidFill>
                </a:ln>
                <a:solidFill>
                  <a:schemeClr val="tx1"/>
                </a:solidFill>
              </a:rPr>
              <a:t> </a:t>
            </a:r>
            <a:r>
              <a:rPr lang="en-US" dirty="0" err="1">
                <a:ln>
                  <a:solidFill>
                    <a:schemeClr val="bg1"/>
                  </a:solidFill>
                </a:ln>
                <a:solidFill>
                  <a:schemeClr val="tx1"/>
                </a:solidFill>
              </a:rPr>
              <a:t>etmaydi</a:t>
            </a:r>
            <a:r>
              <a:rPr lang="en-US" dirty="0">
                <a:ln>
                  <a:solidFill>
                    <a:schemeClr val="bg1"/>
                  </a:solidFill>
                </a:ln>
                <a:solidFill>
                  <a:schemeClr val="tx1"/>
                </a:solidFill>
              </a:rPr>
              <a:t>. </a:t>
            </a:r>
            <a:endParaRPr lang="ru-RU" dirty="0">
              <a:ln>
                <a:solidFill>
                  <a:schemeClr val="bg1"/>
                </a:solidFill>
              </a:ln>
              <a:solidFill>
                <a:schemeClr val="tx1"/>
              </a:solidFill>
            </a:endParaRPr>
          </a:p>
        </p:txBody>
      </p:sp>
    </p:spTree>
    <p:extLst>
      <p:ext uri="{BB962C8B-B14F-4D97-AF65-F5344CB8AC3E}">
        <p14:creationId xmlns:p14="http://schemas.microsoft.com/office/powerpoint/2010/main" val="592190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9AECAD40-9122-4986-9CDF-9EC40E1316A0}"/>
              </a:ext>
            </a:extLst>
          </p:cNvPr>
          <p:cNvPicPr>
            <a:picLocks noChangeAspect="1"/>
          </p:cNvPicPr>
          <p:nvPr/>
        </p:nvPicPr>
        <p:blipFill>
          <a:blip r:embed="rId2"/>
          <a:stretch>
            <a:fillRect/>
          </a:stretch>
        </p:blipFill>
        <p:spPr>
          <a:xfrm>
            <a:off x="0" y="0"/>
            <a:ext cx="12192000" cy="6857999"/>
          </a:xfrm>
          <a:prstGeom prst="rect">
            <a:avLst/>
          </a:prstGeom>
        </p:spPr>
      </p:pic>
      <p:graphicFrame>
        <p:nvGraphicFramePr>
          <p:cNvPr id="6" name="Объект 3">
            <a:extLst>
              <a:ext uri="{FF2B5EF4-FFF2-40B4-BE49-F238E27FC236}">
                <a16:creationId xmlns="" xmlns:a16="http://schemas.microsoft.com/office/drawing/2014/main" id="{65EC08BF-68B2-4A4D-83AF-1A47DC50ACA0}"/>
              </a:ext>
            </a:extLst>
          </p:cNvPr>
          <p:cNvGraphicFramePr>
            <a:graphicFrameLocks noGrp="1"/>
          </p:cNvGraphicFramePr>
          <p:nvPr>
            <p:ph idx="1"/>
            <p:extLst>
              <p:ext uri="{D42A27DB-BD31-4B8C-83A1-F6EECF244321}">
                <p14:modId xmlns:p14="http://schemas.microsoft.com/office/powerpoint/2010/main" val="2602682166"/>
              </p:ext>
            </p:extLst>
          </p:nvPr>
        </p:nvGraphicFramePr>
        <p:xfrm>
          <a:off x="518604" y="24540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1409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 xmlns:a16="http://schemas.microsoft.com/office/drawing/2014/main" id="{4E239293-253A-443F-8722-D9CE72CD0978}"/>
              </a:ext>
            </a:extLst>
          </p:cNvPr>
          <p:cNvPicPr>
            <a:picLocks noChangeAspect="1"/>
          </p:cNvPicPr>
          <p:nvPr/>
        </p:nvPicPr>
        <p:blipFill>
          <a:blip r:embed="rId2"/>
          <a:stretch>
            <a:fillRect/>
          </a:stretch>
        </p:blipFill>
        <p:spPr>
          <a:xfrm>
            <a:off x="0" y="0"/>
            <a:ext cx="12192000" cy="6857999"/>
          </a:xfrm>
          <a:prstGeom prst="rect">
            <a:avLst/>
          </a:prstGeom>
        </p:spPr>
      </p:pic>
      <p:pic>
        <p:nvPicPr>
          <p:cNvPr id="5" name="Рисунок 4">
            <a:extLst>
              <a:ext uri="{FF2B5EF4-FFF2-40B4-BE49-F238E27FC236}">
                <a16:creationId xmlns="" xmlns:a16="http://schemas.microsoft.com/office/drawing/2014/main" id="{F6DF37F1-0A50-477B-AED8-8B23512DDC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80" y="1769739"/>
            <a:ext cx="4977783" cy="3318522"/>
          </a:xfrm>
          <a:prstGeom prst="rect">
            <a:avLst/>
          </a:prstGeom>
        </p:spPr>
      </p:pic>
      <p:pic>
        <p:nvPicPr>
          <p:cNvPr id="6" name="Рисунок 5">
            <a:extLst>
              <a:ext uri="{FF2B5EF4-FFF2-40B4-BE49-F238E27FC236}">
                <a16:creationId xmlns="" xmlns:a16="http://schemas.microsoft.com/office/drawing/2014/main" id="{001A97F8-96F9-4864-B791-62AE2D2C9B1E}"/>
              </a:ext>
            </a:extLst>
          </p:cNvPr>
          <p:cNvPicPr>
            <a:picLocks noChangeAspect="1"/>
          </p:cNvPicPr>
          <p:nvPr/>
        </p:nvPicPr>
        <p:blipFill>
          <a:blip r:embed="rId4"/>
          <a:stretch>
            <a:fillRect/>
          </a:stretch>
        </p:blipFill>
        <p:spPr>
          <a:xfrm>
            <a:off x="5905500" y="0"/>
            <a:ext cx="6286500" cy="6858000"/>
          </a:xfrm>
          <a:prstGeom prst="rect">
            <a:avLst/>
          </a:prstGeom>
        </p:spPr>
      </p:pic>
    </p:spTree>
    <p:extLst>
      <p:ext uri="{BB962C8B-B14F-4D97-AF65-F5344CB8AC3E}">
        <p14:creationId xmlns:p14="http://schemas.microsoft.com/office/powerpoint/2010/main" val="2244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err="1" smtClean="0"/>
              <a:t>Tushunish</a:t>
            </a:r>
            <a:r>
              <a:rPr lang="en-US" dirty="0" smtClean="0"/>
              <a:t> </a:t>
            </a:r>
            <a:r>
              <a:rPr lang="en-US" dirty="0" err="1" smtClean="0"/>
              <a:t>va</a:t>
            </a:r>
            <a:r>
              <a:rPr lang="en-US" dirty="0" smtClean="0"/>
              <a:t> </a:t>
            </a:r>
            <a:r>
              <a:rPr lang="en-US" dirty="0" err="1" smtClean="0"/>
              <a:t>uning</a:t>
            </a:r>
            <a:r>
              <a:rPr lang="en-US" dirty="0" smtClean="0"/>
              <a:t> </a:t>
            </a:r>
            <a:r>
              <a:rPr lang="en-US" dirty="0" err="1" smtClean="0"/>
              <a:t>bilish</a:t>
            </a:r>
            <a:r>
              <a:rPr lang="en-US" dirty="0" smtClean="0"/>
              <a:t> </a:t>
            </a:r>
            <a:r>
              <a:rPr lang="en-US" dirty="0" err="1" smtClean="0"/>
              <a:t>bilan</a:t>
            </a:r>
            <a:r>
              <a:rPr lang="en-US" dirty="0" smtClean="0"/>
              <a:t> </a:t>
            </a:r>
            <a:r>
              <a:rPr lang="en-US" dirty="0" err="1" smtClean="0"/>
              <a:t>o‘zaro</a:t>
            </a:r>
            <a:r>
              <a:rPr lang="en-US" dirty="0" smtClean="0"/>
              <a:t> </a:t>
            </a:r>
            <a:r>
              <a:rPr lang="en-US" dirty="0" err="1" smtClean="0"/>
              <a:t>nisbati</a:t>
            </a:r>
            <a:r>
              <a:rPr lang="en-US" dirty="0" smtClean="0"/>
              <a:t>.</a:t>
            </a:r>
            <a:endParaRPr lang="ru-RU" dirty="0"/>
          </a:p>
        </p:txBody>
      </p:sp>
      <p:sp>
        <p:nvSpPr>
          <p:cNvPr id="3" name="Объект 2"/>
          <p:cNvSpPr>
            <a:spLocks noGrp="1"/>
          </p:cNvSpPr>
          <p:nvPr>
            <p:ph sz="quarter" idx="4294967295"/>
          </p:nvPr>
        </p:nvSpPr>
        <p:spPr>
          <a:xfrm>
            <a:off x="1151126" y="1489206"/>
            <a:ext cx="10515600" cy="4351338"/>
          </a:xfrm>
          <a:prstGeom prst="rect">
            <a:avLst/>
          </a:prstGeom>
        </p:spPr>
        <p:txBody>
          <a:bodyPr>
            <a:normAutofit fontScale="92500" lnSpcReduction="10000"/>
          </a:bodyPr>
          <a:lstStyle/>
          <a:p>
            <a:pPr marL="0" indent="0" algn="just">
              <a:buNone/>
            </a:pPr>
            <a:r>
              <a:rPr lang="en-US" dirty="0" err="1" smtClean="0"/>
              <a:t>Tushunish</a:t>
            </a:r>
            <a:r>
              <a:rPr lang="en-US" dirty="0" smtClean="0"/>
              <a:t> </a:t>
            </a:r>
            <a:r>
              <a:rPr lang="en-US" dirty="0" err="1" smtClean="0"/>
              <a:t>va</a:t>
            </a:r>
            <a:r>
              <a:rPr lang="en-US" dirty="0" smtClean="0"/>
              <a:t> </a:t>
            </a:r>
            <a:r>
              <a:rPr lang="en-US" dirty="0" err="1" smtClean="0"/>
              <a:t>uning</a:t>
            </a:r>
            <a:r>
              <a:rPr lang="en-US" dirty="0" smtClean="0"/>
              <a:t> </a:t>
            </a:r>
            <a:r>
              <a:rPr lang="en-US" dirty="0" err="1" smtClean="0"/>
              <a:t>bilish</a:t>
            </a:r>
            <a:r>
              <a:rPr lang="en-US" dirty="0" smtClean="0"/>
              <a:t>  (</a:t>
            </a:r>
            <a:r>
              <a:rPr lang="en-US" dirty="0" err="1" smtClean="0"/>
              <a:t>va</a:t>
            </a:r>
            <a:r>
              <a:rPr lang="en-US" dirty="0" smtClean="0"/>
              <a:t> </a:t>
            </a:r>
            <a:r>
              <a:rPr lang="en-US" dirty="0" err="1" smtClean="0"/>
              <a:t>tushuntirish</a:t>
            </a:r>
            <a:r>
              <a:rPr lang="en-US" dirty="0" smtClean="0"/>
              <a:t>) </a:t>
            </a:r>
            <a:r>
              <a:rPr lang="en-US" dirty="0" err="1" smtClean="0"/>
              <a:t>bilan</a:t>
            </a:r>
            <a:r>
              <a:rPr lang="en-US" dirty="0" smtClean="0"/>
              <a:t> </a:t>
            </a:r>
            <a:r>
              <a:rPr lang="en-US" dirty="0" err="1" smtClean="0"/>
              <a:t>o‘zaro</a:t>
            </a:r>
            <a:r>
              <a:rPr lang="en-US" dirty="0" smtClean="0"/>
              <a:t> </a:t>
            </a:r>
            <a:r>
              <a:rPr lang="en-US" dirty="0" err="1" smtClean="0"/>
              <a:t>nisbati</a:t>
            </a:r>
            <a:r>
              <a:rPr lang="en-US" dirty="0" smtClean="0"/>
              <a:t> </a:t>
            </a:r>
            <a:r>
              <a:rPr lang="en-US" dirty="0" err="1" smtClean="0"/>
              <a:t>muammosi</a:t>
            </a:r>
            <a:r>
              <a:rPr lang="en-US" dirty="0" smtClean="0"/>
              <a:t> </a:t>
            </a:r>
            <a:r>
              <a:rPr lang="en-US" dirty="0" err="1" smtClean="0"/>
              <a:t>ko‘pdan</a:t>
            </a:r>
            <a:r>
              <a:rPr lang="en-US" dirty="0" smtClean="0"/>
              <a:t> </a:t>
            </a:r>
            <a:r>
              <a:rPr lang="en-US" dirty="0" err="1" smtClean="0"/>
              <a:t>beri</a:t>
            </a:r>
            <a:r>
              <a:rPr lang="en-US" dirty="0" smtClean="0"/>
              <a:t> </a:t>
            </a:r>
            <a:r>
              <a:rPr lang="en-US" dirty="0" err="1" smtClean="0"/>
              <a:t>muhokama</a:t>
            </a:r>
            <a:r>
              <a:rPr lang="en-US" dirty="0" smtClean="0"/>
              <a:t> </a:t>
            </a:r>
            <a:r>
              <a:rPr lang="en-US" dirty="0" err="1" smtClean="0"/>
              <a:t>qilinadi</a:t>
            </a:r>
            <a:r>
              <a:rPr lang="en-US" dirty="0" smtClean="0"/>
              <a:t>. </a:t>
            </a:r>
          </a:p>
          <a:p>
            <a:pPr marL="0" indent="0" algn="just">
              <a:buNone/>
            </a:pPr>
            <a:r>
              <a:rPr lang="en-US" dirty="0" smtClean="0"/>
              <a:t>U  </a:t>
            </a:r>
            <a:r>
              <a:rPr lang="en-US" dirty="0" err="1" smtClean="0"/>
              <a:t>bugungi</a:t>
            </a:r>
            <a:r>
              <a:rPr lang="en-US" dirty="0" smtClean="0"/>
              <a:t>  </a:t>
            </a:r>
            <a:r>
              <a:rPr lang="en-US" dirty="0" err="1" smtClean="0"/>
              <a:t>kunda</a:t>
            </a:r>
            <a:r>
              <a:rPr lang="en-US" dirty="0" smtClean="0"/>
              <a:t>  ham  </a:t>
            </a:r>
            <a:r>
              <a:rPr lang="en-US" dirty="0" err="1" smtClean="0"/>
              <a:t>o‘z</a:t>
            </a:r>
            <a:r>
              <a:rPr lang="en-US" dirty="0" smtClean="0"/>
              <a:t>  </a:t>
            </a:r>
            <a:r>
              <a:rPr lang="en-US" dirty="0" err="1" smtClean="0"/>
              <a:t>ahamiyatini</a:t>
            </a:r>
            <a:r>
              <a:rPr lang="en-US" dirty="0" smtClean="0"/>
              <a:t>  </a:t>
            </a:r>
            <a:r>
              <a:rPr lang="en-US" dirty="0" err="1" smtClean="0"/>
              <a:t>yo‘qotmagan</a:t>
            </a:r>
            <a:r>
              <a:rPr lang="en-US" dirty="0" smtClean="0"/>
              <a:t>  </a:t>
            </a:r>
            <a:r>
              <a:rPr lang="en-US" dirty="0" err="1" smtClean="0"/>
              <a:t>va</a:t>
            </a:r>
            <a:r>
              <a:rPr lang="en-US" dirty="0" smtClean="0"/>
              <a:t>  </a:t>
            </a:r>
            <a:r>
              <a:rPr lang="en-US" dirty="0" err="1" smtClean="0"/>
              <a:t>ko‘p</a:t>
            </a:r>
            <a:r>
              <a:rPr lang="en-US" dirty="0" smtClean="0"/>
              <a:t>  </a:t>
            </a:r>
            <a:r>
              <a:rPr lang="en-US" dirty="0" err="1" smtClean="0"/>
              <a:t>jihatdan</a:t>
            </a:r>
            <a:r>
              <a:rPr lang="en-US" dirty="0" smtClean="0"/>
              <a:t>  </a:t>
            </a:r>
            <a:r>
              <a:rPr lang="en-US" dirty="0" err="1" smtClean="0"/>
              <a:t>bahslidir</a:t>
            </a:r>
            <a:r>
              <a:rPr lang="en-US" dirty="0" smtClean="0"/>
              <a:t>.  </a:t>
            </a:r>
            <a:r>
              <a:rPr lang="en-US" dirty="0" err="1" smtClean="0"/>
              <a:t>Masalan</a:t>
            </a:r>
            <a:r>
              <a:rPr lang="en-US" dirty="0" smtClean="0"/>
              <a:t>, </a:t>
            </a:r>
            <a:r>
              <a:rPr lang="en-US" dirty="0" err="1" smtClean="0"/>
              <a:t>Diltey</a:t>
            </a:r>
            <a:r>
              <a:rPr lang="en-US" dirty="0" smtClean="0"/>
              <a:t> </a:t>
            </a:r>
            <a:r>
              <a:rPr lang="en-US" dirty="0" err="1" smtClean="0"/>
              <a:t>tushunishni</a:t>
            </a:r>
            <a:r>
              <a:rPr lang="en-US" dirty="0" smtClean="0"/>
              <a:t> </a:t>
            </a:r>
            <a:r>
              <a:rPr lang="en-US" dirty="0" err="1" smtClean="0"/>
              <a:t>matn</a:t>
            </a:r>
            <a:r>
              <a:rPr lang="en-US" dirty="0" smtClean="0"/>
              <a:t> </a:t>
            </a:r>
            <a:r>
              <a:rPr lang="en-US" dirty="0" err="1" smtClean="0"/>
              <a:t>muallifining</a:t>
            </a:r>
            <a:r>
              <a:rPr lang="en-US" dirty="0" smtClean="0"/>
              <a:t> </a:t>
            </a:r>
            <a:r>
              <a:rPr lang="en-US" dirty="0" err="1" smtClean="0"/>
              <a:t>ma’naviy</a:t>
            </a:r>
            <a:r>
              <a:rPr lang="en-US" dirty="0" smtClean="0"/>
              <a:t> </a:t>
            </a:r>
            <a:r>
              <a:rPr lang="en-US" dirty="0" err="1" smtClean="0"/>
              <a:t>dunyosiga</a:t>
            </a:r>
            <a:r>
              <a:rPr lang="en-US" dirty="0" smtClean="0"/>
              <a:t>  </a:t>
            </a:r>
            <a:r>
              <a:rPr lang="en-US" dirty="0" err="1" smtClean="0"/>
              <a:t>kirish</a:t>
            </a:r>
            <a:r>
              <a:rPr lang="en-US" dirty="0" smtClean="0"/>
              <a:t> </a:t>
            </a:r>
            <a:r>
              <a:rPr lang="en-US" dirty="0" err="1" smtClean="0"/>
              <a:t>sifatida</a:t>
            </a:r>
            <a:r>
              <a:rPr lang="en-US" dirty="0" smtClean="0"/>
              <a:t>  </a:t>
            </a:r>
            <a:r>
              <a:rPr lang="en-US" dirty="0" err="1" smtClean="0"/>
              <a:t>tavsiflagan</a:t>
            </a:r>
            <a:r>
              <a:rPr lang="en-US" dirty="0" smtClean="0"/>
              <a:t>  </a:t>
            </a:r>
            <a:r>
              <a:rPr lang="en-US" dirty="0" err="1" smtClean="0"/>
              <a:t>bo‘lsa</a:t>
            </a:r>
            <a:r>
              <a:rPr lang="en-US" dirty="0" smtClean="0"/>
              <a:t>,  </a:t>
            </a:r>
            <a:r>
              <a:rPr lang="en-US" dirty="0" err="1" smtClean="0"/>
              <a:t>Xaydegger</a:t>
            </a:r>
            <a:r>
              <a:rPr lang="en-US" dirty="0" smtClean="0"/>
              <a:t>  </a:t>
            </a:r>
            <a:r>
              <a:rPr lang="en-US" dirty="0" err="1" smtClean="0"/>
              <a:t>uchun</a:t>
            </a:r>
            <a:r>
              <a:rPr lang="en-US" dirty="0" smtClean="0"/>
              <a:t>  </a:t>
            </a:r>
            <a:r>
              <a:rPr lang="en-US" dirty="0" err="1" smtClean="0"/>
              <a:t>tushunish</a:t>
            </a:r>
            <a:r>
              <a:rPr lang="en-US" dirty="0" smtClean="0"/>
              <a:t>  </a:t>
            </a:r>
            <a:r>
              <a:rPr lang="en-US" dirty="0" err="1" smtClean="0"/>
              <a:t>insonning</a:t>
            </a:r>
            <a:r>
              <a:rPr lang="en-US" dirty="0" smtClean="0"/>
              <a:t>  </a:t>
            </a:r>
            <a:r>
              <a:rPr lang="en-US" dirty="0" err="1" smtClean="0"/>
              <a:t>borliqqa</a:t>
            </a:r>
            <a:r>
              <a:rPr lang="en-US" dirty="0" smtClean="0"/>
              <a:t>  </a:t>
            </a:r>
            <a:r>
              <a:rPr lang="en-US" dirty="0" err="1" smtClean="0"/>
              <a:t>o‘ziga</a:t>
            </a:r>
            <a:r>
              <a:rPr lang="en-US" dirty="0" smtClean="0"/>
              <a:t>  </a:t>
            </a:r>
            <a:r>
              <a:rPr lang="en-US" dirty="0" err="1" smtClean="0"/>
              <a:t>xos</a:t>
            </a:r>
            <a:r>
              <a:rPr lang="en-US" dirty="0" smtClean="0"/>
              <a:t>  </a:t>
            </a:r>
            <a:r>
              <a:rPr lang="en-US" dirty="0" err="1" smtClean="0"/>
              <a:t>munosabati</a:t>
            </a:r>
            <a:r>
              <a:rPr lang="en-US" dirty="0" smtClean="0"/>
              <a:t>,  </a:t>
            </a:r>
            <a:r>
              <a:rPr lang="en-US" dirty="0" err="1" smtClean="0"/>
              <a:t>insonning</a:t>
            </a:r>
            <a:r>
              <a:rPr lang="en-US" dirty="0" smtClean="0"/>
              <a:t>  </a:t>
            </a:r>
            <a:r>
              <a:rPr lang="en-US" dirty="0" err="1" smtClean="0"/>
              <a:t>dunyoda</a:t>
            </a:r>
            <a:r>
              <a:rPr lang="en-US" dirty="0" smtClean="0"/>
              <a:t>  </a:t>
            </a:r>
            <a:r>
              <a:rPr lang="en-US" dirty="0" err="1" smtClean="0"/>
              <a:t>mavjud</a:t>
            </a:r>
            <a:r>
              <a:rPr lang="en-US" dirty="0" smtClean="0"/>
              <a:t>  </a:t>
            </a:r>
            <a:r>
              <a:rPr lang="en-US" dirty="0" err="1" smtClean="0"/>
              <a:t>bo‘lish</a:t>
            </a:r>
            <a:r>
              <a:rPr lang="en-US" dirty="0" smtClean="0"/>
              <a:t>  </a:t>
            </a:r>
            <a:r>
              <a:rPr lang="en-US" dirty="0" err="1" smtClean="0"/>
              <a:t>usulidir</a:t>
            </a:r>
            <a:r>
              <a:rPr lang="en-US" dirty="0" smtClean="0"/>
              <a:t>.  </a:t>
            </a:r>
            <a:r>
              <a:rPr lang="en-US" dirty="0" err="1" smtClean="0"/>
              <a:t>Gadamer</a:t>
            </a:r>
            <a:r>
              <a:rPr lang="en-US" dirty="0" smtClean="0"/>
              <a:t>  </a:t>
            </a:r>
            <a:r>
              <a:rPr lang="en-US" dirty="0" err="1" smtClean="0"/>
              <a:t>fikriga</a:t>
            </a:r>
            <a:r>
              <a:rPr lang="en-US" dirty="0" smtClean="0"/>
              <a:t>  </a:t>
            </a:r>
            <a:r>
              <a:rPr lang="en-US" dirty="0" err="1" smtClean="0"/>
              <a:t>ko‘ra</a:t>
            </a:r>
            <a:r>
              <a:rPr lang="en-US" dirty="0" smtClean="0"/>
              <a:t>,  </a:t>
            </a:r>
            <a:r>
              <a:rPr lang="en-US" dirty="0" err="1" smtClean="0"/>
              <a:t>o‘tmish</a:t>
            </a:r>
            <a:r>
              <a:rPr lang="en-US" dirty="0" smtClean="0"/>
              <a:t> </a:t>
            </a:r>
            <a:r>
              <a:rPr lang="en-US" dirty="0" err="1" smtClean="0"/>
              <a:t>madaniyatini</a:t>
            </a:r>
            <a:r>
              <a:rPr lang="en-US" dirty="0" smtClean="0"/>
              <a:t> </a:t>
            </a:r>
            <a:r>
              <a:rPr lang="en-US" dirty="0" err="1" smtClean="0"/>
              <a:t>tushunish</a:t>
            </a:r>
            <a:r>
              <a:rPr lang="en-US" dirty="0" smtClean="0"/>
              <a:t> </a:t>
            </a:r>
            <a:r>
              <a:rPr lang="en-US" dirty="0" err="1" smtClean="0"/>
              <a:t>talqin</a:t>
            </a:r>
            <a:r>
              <a:rPr lang="en-US" dirty="0" smtClean="0"/>
              <a:t> </a:t>
            </a:r>
            <a:r>
              <a:rPr lang="en-US" dirty="0" err="1" smtClean="0"/>
              <a:t>qiluvchining</a:t>
            </a:r>
            <a:r>
              <a:rPr lang="en-US" dirty="0" smtClean="0"/>
              <a:t> </a:t>
            </a:r>
            <a:r>
              <a:rPr lang="en-US" dirty="0" err="1" smtClean="0"/>
              <a:t>o‘zini</a:t>
            </a:r>
            <a:r>
              <a:rPr lang="en-US" dirty="0" smtClean="0"/>
              <a:t> </a:t>
            </a:r>
            <a:r>
              <a:rPr lang="en-US" dirty="0" err="1" smtClean="0"/>
              <a:t>tushunishi</a:t>
            </a:r>
            <a:r>
              <a:rPr lang="en-US" dirty="0" smtClean="0"/>
              <a:t> </a:t>
            </a:r>
            <a:r>
              <a:rPr lang="en-US" dirty="0" err="1" smtClean="0"/>
              <a:t>bilan</a:t>
            </a:r>
            <a:r>
              <a:rPr lang="en-US" dirty="0" smtClean="0"/>
              <a:t> </a:t>
            </a:r>
            <a:r>
              <a:rPr lang="en-US" dirty="0" err="1" smtClean="0"/>
              <a:t>uzviydir</a:t>
            </a:r>
            <a:r>
              <a:rPr lang="en-US" dirty="0" smtClean="0"/>
              <a:t>.  </a:t>
            </a:r>
            <a:r>
              <a:rPr lang="en-US" dirty="0" err="1" smtClean="0"/>
              <a:t>Shu</a:t>
            </a:r>
            <a:r>
              <a:rPr lang="en-US" dirty="0" smtClean="0"/>
              <a:t>  </a:t>
            </a:r>
            <a:r>
              <a:rPr lang="en-US" dirty="0" err="1" smtClean="0"/>
              <a:t>sababli</a:t>
            </a:r>
            <a:r>
              <a:rPr lang="en-US" dirty="0" smtClean="0"/>
              <a:t>  </a:t>
            </a:r>
            <a:r>
              <a:rPr lang="en-US" dirty="0" err="1" smtClean="0"/>
              <a:t>tushunish</a:t>
            </a:r>
            <a:r>
              <a:rPr lang="en-US" dirty="0" smtClean="0"/>
              <a:t>  </a:t>
            </a:r>
            <a:r>
              <a:rPr lang="en-US" dirty="0" err="1" smtClean="0"/>
              <a:t>predmetini</a:t>
            </a:r>
            <a:r>
              <a:rPr lang="en-US" dirty="0" smtClean="0"/>
              <a:t>  </a:t>
            </a:r>
            <a:r>
              <a:rPr lang="en-US" dirty="0" err="1" smtClean="0"/>
              <a:t>muallif</a:t>
            </a:r>
            <a:r>
              <a:rPr lang="en-US" dirty="0" smtClean="0"/>
              <a:t>  </a:t>
            </a:r>
            <a:r>
              <a:rPr lang="en-US" dirty="0" err="1" smtClean="0"/>
              <a:t>matnga</a:t>
            </a:r>
            <a:r>
              <a:rPr lang="en-US" dirty="0" smtClean="0"/>
              <a:t>  </a:t>
            </a:r>
            <a:r>
              <a:rPr lang="en-US" dirty="0" err="1" smtClean="0"/>
              <a:t>joylagan</a:t>
            </a:r>
            <a:r>
              <a:rPr lang="en-US" dirty="0" smtClean="0"/>
              <a:t>  </a:t>
            </a:r>
            <a:r>
              <a:rPr lang="en-US" dirty="0" err="1" smtClean="0"/>
              <a:t>ma’no</a:t>
            </a:r>
            <a:r>
              <a:rPr lang="en-US" dirty="0" smtClean="0"/>
              <a:t>  </a:t>
            </a:r>
            <a:r>
              <a:rPr lang="en-US" dirty="0" err="1" smtClean="0"/>
              <a:t>emas</a:t>
            </a:r>
            <a:r>
              <a:rPr lang="en-US" dirty="0" smtClean="0"/>
              <a:t>,  </a:t>
            </a:r>
            <a:r>
              <a:rPr lang="en-US" dirty="0" err="1" smtClean="0"/>
              <a:t>balki</a:t>
            </a:r>
            <a:r>
              <a:rPr lang="en-US" dirty="0" smtClean="0"/>
              <a:t>  </a:t>
            </a:r>
            <a:r>
              <a:rPr lang="en-US" dirty="0" err="1" smtClean="0"/>
              <a:t>mazkur</a:t>
            </a:r>
            <a:r>
              <a:rPr lang="en-US" dirty="0" smtClean="0"/>
              <a:t>  </a:t>
            </a:r>
            <a:r>
              <a:rPr lang="en-US" dirty="0" err="1" smtClean="0"/>
              <a:t>matn</a:t>
            </a:r>
            <a:r>
              <a:rPr lang="en-US" dirty="0" smtClean="0"/>
              <a:t>  </a:t>
            </a:r>
            <a:r>
              <a:rPr lang="en-US" dirty="0" err="1" smtClean="0"/>
              <a:t>orqali</a:t>
            </a:r>
            <a:r>
              <a:rPr lang="en-US" dirty="0" smtClean="0"/>
              <a:t>  </a:t>
            </a:r>
            <a:r>
              <a:rPr lang="en-US" dirty="0" err="1" smtClean="0"/>
              <a:t>anglab</a:t>
            </a:r>
            <a:r>
              <a:rPr lang="en-US" dirty="0" smtClean="0"/>
              <a:t>  </a:t>
            </a:r>
            <a:r>
              <a:rPr lang="en-US" dirty="0" err="1" smtClean="0"/>
              <a:t>etilishi</a:t>
            </a:r>
            <a:r>
              <a:rPr lang="en-US" dirty="0" smtClean="0"/>
              <a:t>  </a:t>
            </a:r>
            <a:r>
              <a:rPr lang="en-US" dirty="0" err="1" smtClean="0"/>
              <a:t>lozim</a:t>
            </a:r>
            <a:r>
              <a:rPr lang="en-US" dirty="0" smtClean="0"/>
              <a:t>  </a:t>
            </a:r>
            <a:r>
              <a:rPr lang="en-US" dirty="0" err="1" smtClean="0"/>
              <a:t>bo‘lgan</a:t>
            </a:r>
            <a:r>
              <a:rPr lang="en-US" dirty="0" smtClean="0"/>
              <a:t>  </a:t>
            </a:r>
            <a:r>
              <a:rPr lang="en-US" dirty="0" err="1" smtClean="0"/>
              <a:t>moddiy</a:t>
            </a:r>
            <a:r>
              <a:rPr lang="en-US" dirty="0" smtClean="0"/>
              <a:t>  </a:t>
            </a:r>
            <a:r>
              <a:rPr lang="en-US" dirty="0" err="1" smtClean="0"/>
              <a:t>mazmun</a:t>
            </a:r>
            <a:r>
              <a:rPr lang="en-US" dirty="0" smtClean="0"/>
              <a:t>  («</a:t>
            </a:r>
            <a:r>
              <a:rPr lang="en-US" dirty="0" err="1" smtClean="0"/>
              <a:t>ishning</a:t>
            </a:r>
            <a:r>
              <a:rPr lang="en-US" dirty="0" smtClean="0"/>
              <a:t>  </a:t>
            </a:r>
            <a:r>
              <a:rPr lang="en-US" dirty="0" err="1" smtClean="0"/>
              <a:t>mohiyati</a:t>
            </a:r>
            <a:r>
              <a:rPr lang="en-US" dirty="0" smtClean="0"/>
              <a:t>»)  </a:t>
            </a:r>
            <a:r>
              <a:rPr lang="en-US" dirty="0" err="1" smtClean="0"/>
              <a:t>tashkil</a:t>
            </a:r>
            <a:r>
              <a:rPr lang="en-US" dirty="0" smtClean="0"/>
              <a:t>  </a:t>
            </a:r>
            <a:r>
              <a:rPr lang="en-US" dirty="0" err="1" smtClean="0"/>
              <a:t>etadi</a:t>
            </a:r>
            <a:r>
              <a:rPr lang="en-US" dirty="0" smtClean="0"/>
              <a:t>. </a:t>
            </a:r>
            <a:r>
              <a:rPr lang="en-US" dirty="0" err="1" smtClean="0"/>
              <a:t>Bunda</a:t>
            </a:r>
            <a:r>
              <a:rPr lang="en-US" dirty="0" smtClean="0"/>
              <a:t>, </a:t>
            </a:r>
            <a:r>
              <a:rPr lang="en-US" dirty="0" err="1" smtClean="0"/>
              <a:t>Gadamer</a:t>
            </a:r>
            <a:r>
              <a:rPr lang="en-US" dirty="0" smtClean="0"/>
              <a:t>  </a:t>
            </a:r>
            <a:r>
              <a:rPr lang="en-US" dirty="0" err="1" smtClean="0"/>
              <a:t>fikriga</a:t>
            </a:r>
            <a:r>
              <a:rPr lang="en-US" dirty="0" smtClean="0"/>
              <a:t>  </a:t>
            </a:r>
            <a:r>
              <a:rPr lang="en-US" dirty="0" err="1" smtClean="0"/>
              <a:t>ko‘ra</a:t>
            </a:r>
            <a:r>
              <a:rPr lang="en-US" dirty="0" smtClean="0"/>
              <a:t>, </a:t>
            </a:r>
            <a:r>
              <a:rPr lang="en-US" dirty="0" err="1" smtClean="0"/>
              <a:t>har</a:t>
            </a:r>
            <a:r>
              <a:rPr lang="en-US" dirty="0" smtClean="0"/>
              <a:t> </a:t>
            </a:r>
            <a:r>
              <a:rPr lang="en-US" dirty="0" err="1" smtClean="0"/>
              <a:t>qanday</a:t>
            </a:r>
            <a:r>
              <a:rPr lang="en-US" dirty="0" smtClean="0"/>
              <a:t>  </a:t>
            </a:r>
            <a:r>
              <a:rPr lang="en-US" dirty="0" err="1" smtClean="0"/>
              <a:t>tushunish</a:t>
            </a:r>
            <a:r>
              <a:rPr lang="en-US" dirty="0" smtClean="0"/>
              <a:t>  </a:t>
            </a:r>
            <a:r>
              <a:rPr lang="en-US" dirty="0" err="1" smtClean="0"/>
              <a:t>til</a:t>
            </a:r>
            <a:r>
              <a:rPr lang="en-US" dirty="0" smtClean="0"/>
              <a:t>  </a:t>
            </a:r>
            <a:r>
              <a:rPr lang="en-US" dirty="0" err="1" smtClean="0"/>
              <a:t>muammosidir</a:t>
            </a:r>
            <a:r>
              <a:rPr lang="en-US" dirty="0" smtClean="0"/>
              <a:t>: </a:t>
            </a:r>
            <a:r>
              <a:rPr lang="en-US" dirty="0" err="1" smtClean="0"/>
              <a:t>unga</a:t>
            </a:r>
            <a:r>
              <a:rPr lang="en-US" dirty="0" smtClean="0"/>
              <a:t> «</a:t>
            </a:r>
            <a:r>
              <a:rPr lang="en-US" dirty="0" err="1" smtClean="0"/>
              <a:t>til</a:t>
            </a:r>
            <a:r>
              <a:rPr lang="en-US" dirty="0" smtClean="0"/>
              <a:t> </a:t>
            </a:r>
            <a:r>
              <a:rPr lang="en-US" dirty="0" err="1" smtClean="0"/>
              <a:t>mediumi»da</a:t>
            </a:r>
            <a:r>
              <a:rPr lang="en-US" dirty="0" smtClean="0"/>
              <a:t> </a:t>
            </a:r>
            <a:r>
              <a:rPr lang="en-US" dirty="0" err="1" smtClean="0"/>
              <a:t>erishiladi</a:t>
            </a:r>
            <a:r>
              <a:rPr lang="en-US" dirty="0" smtClean="0"/>
              <a:t> (</a:t>
            </a:r>
            <a:r>
              <a:rPr lang="en-US" dirty="0" err="1" smtClean="0"/>
              <a:t>yoki</a:t>
            </a:r>
            <a:r>
              <a:rPr lang="en-US" dirty="0" smtClean="0"/>
              <a:t> </a:t>
            </a:r>
            <a:r>
              <a:rPr lang="en-US" dirty="0" err="1" smtClean="0"/>
              <a:t>erishilmaydi</a:t>
            </a:r>
            <a:r>
              <a:rPr lang="en-US" dirty="0" smtClean="0"/>
              <a:t>) </a:t>
            </a:r>
            <a:r>
              <a:rPr lang="en-US" dirty="0" err="1" smtClean="0"/>
              <a:t>va</a:t>
            </a:r>
            <a:r>
              <a:rPr lang="en-US" dirty="0" smtClean="0"/>
              <a:t> </a:t>
            </a:r>
            <a:r>
              <a:rPr lang="en-US" dirty="0" err="1" smtClean="0"/>
              <a:t>isbotlashni</a:t>
            </a:r>
            <a:r>
              <a:rPr lang="en-US" dirty="0" smtClean="0"/>
              <a:t> </a:t>
            </a:r>
            <a:r>
              <a:rPr lang="en-US" dirty="0" err="1" smtClean="0"/>
              <a:t>taqozo</a:t>
            </a:r>
            <a:r>
              <a:rPr lang="en-US" dirty="0" smtClean="0"/>
              <a:t> </a:t>
            </a:r>
            <a:r>
              <a:rPr lang="en-US" dirty="0" err="1" smtClean="0"/>
              <a:t>etmaydi</a:t>
            </a:r>
            <a:r>
              <a:rPr lang="en-US" dirty="0" smtClean="0"/>
              <a:t>. </a:t>
            </a:r>
            <a:endParaRPr lang="ru-RU" dirty="0"/>
          </a:p>
        </p:txBody>
      </p:sp>
    </p:spTree>
    <p:extLst>
      <p:ext uri="{BB962C8B-B14F-4D97-AF65-F5344CB8AC3E}">
        <p14:creationId xmlns:p14="http://schemas.microsoft.com/office/powerpoint/2010/main" val="2528779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D04B5382-7E3A-4B91-8464-79B7685097EC}"/>
              </a:ext>
            </a:extLst>
          </p:cNvPr>
          <p:cNvPicPr>
            <a:picLocks noChangeAspect="1"/>
          </p:cNvPicPr>
          <p:nvPr/>
        </p:nvPicPr>
        <p:blipFill>
          <a:blip r:embed="rId2"/>
          <a:stretch>
            <a:fillRect/>
          </a:stretch>
        </p:blipFill>
        <p:spPr>
          <a:xfrm>
            <a:off x="0" y="0"/>
            <a:ext cx="12192000" cy="6857999"/>
          </a:xfrm>
          <a:prstGeom prst="rect">
            <a:avLst/>
          </a:prstGeom>
        </p:spPr>
      </p:pic>
      <p:sp>
        <p:nvSpPr>
          <p:cNvPr id="7" name="Прямоугольник: скругленные углы 6">
            <a:extLst>
              <a:ext uri="{FF2B5EF4-FFF2-40B4-BE49-F238E27FC236}">
                <a16:creationId xmlns="" xmlns:a16="http://schemas.microsoft.com/office/drawing/2014/main" id="{0684DA06-3B40-49FD-850B-AD3CEA857315}"/>
              </a:ext>
            </a:extLst>
          </p:cNvPr>
          <p:cNvSpPr/>
          <p:nvPr/>
        </p:nvSpPr>
        <p:spPr>
          <a:xfrm>
            <a:off x="880370" y="554854"/>
            <a:ext cx="10518558" cy="164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Tushunish</a:t>
            </a:r>
            <a:r>
              <a:rPr lang="uz-Latn-UZ" sz="4000" dirty="0"/>
              <a:t>ning</a:t>
            </a:r>
            <a:r>
              <a:rPr lang="en-US" sz="4000" dirty="0"/>
              <a:t>  </a:t>
            </a:r>
            <a:r>
              <a:rPr lang="en-US" sz="4000" dirty="0" err="1"/>
              <a:t>ikki</a:t>
            </a:r>
            <a:r>
              <a:rPr lang="en-US" sz="4000" dirty="0"/>
              <a:t> </a:t>
            </a:r>
            <a:r>
              <a:rPr lang="en-US" sz="4000" dirty="0" err="1"/>
              <a:t>muhim</a:t>
            </a:r>
            <a:r>
              <a:rPr lang="en-US" sz="4000" dirty="0"/>
              <a:t> </a:t>
            </a:r>
            <a:r>
              <a:rPr lang="en-US" sz="4000" dirty="0" err="1"/>
              <a:t>jihat</a:t>
            </a:r>
            <a:r>
              <a:rPr lang="uz-Latn-UZ" sz="4000" dirty="0"/>
              <a:t>i</a:t>
            </a:r>
            <a:r>
              <a:rPr lang="en-US" sz="4000" dirty="0"/>
              <a:t>:</a:t>
            </a:r>
            <a:endParaRPr lang="ru-RU" sz="4000" dirty="0"/>
          </a:p>
        </p:txBody>
      </p:sp>
      <p:sp>
        <p:nvSpPr>
          <p:cNvPr id="8" name="Прямоугольник: скругленные углы 7">
            <a:extLst>
              <a:ext uri="{FF2B5EF4-FFF2-40B4-BE49-F238E27FC236}">
                <a16:creationId xmlns="" xmlns:a16="http://schemas.microsoft.com/office/drawing/2014/main" id="{AC9D64BC-94E9-4060-A2CF-2BC14AAD4C3E}"/>
              </a:ext>
            </a:extLst>
          </p:cNvPr>
          <p:cNvSpPr/>
          <p:nvPr/>
        </p:nvSpPr>
        <p:spPr>
          <a:xfrm>
            <a:off x="503068" y="2379215"/>
            <a:ext cx="5360633" cy="3444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FFFF00"/>
                </a:solidFill>
              </a:rPr>
              <a:t>Germenevtik</a:t>
            </a:r>
            <a:r>
              <a:rPr lang="en-US" sz="2000" b="1" dirty="0">
                <a:solidFill>
                  <a:srgbClr val="FFFF00"/>
                </a:solidFill>
              </a:rPr>
              <a:t> </a:t>
            </a:r>
            <a:r>
              <a:rPr lang="en-US" sz="2000" b="1" dirty="0" err="1">
                <a:solidFill>
                  <a:srgbClr val="FFFF00"/>
                </a:solidFill>
              </a:rPr>
              <a:t>doira</a:t>
            </a:r>
            <a:r>
              <a:rPr lang="en-US" sz="2000" b="1" dirty="0">
                <a:solidFill>
                  <a:srgbClr val="FFFF00"/>
                </a:solidFill>
              </a:rPr>
              <a:t> </a:t>
            </a:r>
            <a:r>
              <a:rPr lang="en-US" sz="2000" b="1" dirty="0" err="1">
                <a:solidFill>
                  <a:srgbClr val="FFFF00"/>
                </a:solidFill>
              </a:rPr>
              <a:t>tamoyili</a:t>
            </a:r>
            <a:r>
              <a:rPr lang="en-US" sz="2000" dirty="0">
                <a:solidFill>
                  <a:schemeClr val="tx1"/>
                </a:solidFill>
              </a:rPr>
              <a:t>. </a:t>
            </a:r>
            <a:endParaRPr lang="uz-Latn-UZ" sz="2000" dirty="0">
              <a:solidFill>
                <a:schemeClr val="tx1"/>
              </a:solidFill>
            </a:endParaRPr>
          </a:p>
          <a:p>
            <a:pPr marL="342900" indent="-342900">
              <a:buFont typeface="Arial" panose="020B0604020202020204" pitchFamily="34" charset="0"/>
              <a:buChar char="•"/>
            </a:pPr>
            <a:r>
              <a:rPr lang="en-US" sz="2000" dirty="0" err="1">
                <a:solidFill>
                  <a:schemeClr val="tx1"/>
                </a:solidFill>
              </a:rPr>
              <a:t>tushunishning</a:t>
            </a:r>
            <a:r>
              <a:rPr lang="en-US" sz="2000" dirty="0">
                <a:solidFill>
                  <a:schemeClr val="tx1"/>
                </a:solidFill>
              </a:rPr>
              <a:t> </a:t>
            </a:r>
            <a:r>
              <a:rPr lang="en-US" sz="2000" dirty="0" err="1">
                <a:solidFill>
                  <a:schemeClr val="tx1"/>
                </a:solidFill>
              </a:rPr>
              <a:t>siklik</a:t>
            </a:r>
            <a:r>
              <a:rPr lang="en-US" sz="2000" dirty="0">
                <a:solidFill>
                  <a:schemeClr val="tx1"/>
                </a:solidFill>
              </a:rPr>
              <a:t> </a:t>
            </a:r>
            <a:r>
              <a:rPr lang="en-US" sz="2000" dirty="0" err="1">
                <a:solidFill>
                  <a:schemeClr val="tx1"/>
                </a:solidFill>
              </a:rPr>
              <a:t>xususiyatini</a:t>
            </a:r>
            <a:r>
              <a:rPr lang="en-US" sz="2000" dirty="0">
                <a:solidFill>
                  <a:schemeClr val="tx1"/>
                </a:solidFill>
              </a:rPr>
              <a:t> </a:t>
            </a:r>
            <a:r>
              <a:rPr lang="en-US" sz="2000" dirty="0" err="1">
                <a:solidFill>
                  <a:schemeClr val="tx1"/>
                </a:solidFill>
              </a:rPr>
              <a:t>aks</a:t>
            </a:r>
            <a:r>
              <a:rPr lang="en-US" sz="2000" dirty="0">
                <a:solidFill>
                  <a:schemeClr val="tx1"/>
                </a:solidFill>
              </a:rPr>
              <a:t> </a:t>
            </a:r>
            <a:r>
              <a:rPr lang="en-US" sz="2000" dirty="0" err="1">
                <a:solidFill>
                  <a:schemeClr val="tx1"/>
                </a:solidFill>
              </a:rPr>
              <a:t>ettiradi</a:t>
            </a:r>
            <a:r>
              <a:rPr lang="en-US" sz="2000" dirty="0">
                <a:solidFill>
                  <a:schemeClr val="tx1"/>
                </a:solidFill>
              </a:rPr>
              <a:t>.</a:t>
            </a:r>
            <a:endParaRPr lang="uz-Latn-UZ" sz="2000" dirty="0">
              <a:solidFill>
                <a:schemeClr val="tx1"/>
              </a:solidFill>
            </a:endParaRPr>
          </a:p>
          <a:p>
            <a:pPr marL="342900" indent="-342900">
              <a:buFont typeface="Arial" panose="020B0604020202020204" pitchFamily="34" charset="0"/>
              <a:buChar char="•"/>
            </a:pPr>
            <a:r>
              <a:rPr lang="en-US" sz="2000" dirty="0">
                <a:solidFill>
                  <a:schemeClr val="tx1"/>
                </a:solidFill>
              </a:rPr>
              <a:t> </a:t>
            </a:r>
            <a:r>
              <a:rPr lang="en-US" sz="2000" dirty="0" err="1">
                <a:solidFill>
                  <a:schemeClr val="tx1"/>
                </a:solidFill>
              </a:rPr>
              <a:t>tushunish</a:t>
            </a:r>
            <a:r>
              <a:rPr lang="en-US" sz="2000" dirty="0">
                <a:solidFill>
                  <a:schemeClr val="tx1"/>
                </a:solidFill>
              </a:rPr>
              <a:t> </a:t>
            </a:r>
            <a:r>
              <a:rPr lang="en-US" sz="2000" dirty="0" err="1">
                <a:solidFill>
                  <a:schemeClr val="tx1"/>
                </a:solidFill>
              </a:rPr>
              <a:t>va</a:t>
            </a:r>
            <a:r>
              <a:rPr lang="en-US" sz="2000" dirty="0">
                <a:solidFill>
                  <a:schemeClr val="tx1"/>
                </a:solidFill>
              </a:rPr>
              <a:t> </a:t>
            </a:r>
            <a:r>
              <a:rPr lang="en-US" sz="2000" dirty="0" err="1">
                <a:solidFill>
                  <a:schemeClr val="tx1"/>
                </a:solidFill>
              </a:rPr>
              <a:t>tushuntirishni</a:t>
            </a:r>
            <a:r>
              <a:rPr lang="en-US" sz="2000" dirty="0">
                <a:solidFill>
                  <a:schemeClr val="tx1"/>
                </a:solidFill>
              </a:rPr>
              <a:t> </a:t>
            </a:r>
            <a:r>
              <a:rPr lang="en-US" sz="2000" dirty="0" err="1">
                <a:solidFill>
                  <a:schemeClr val="tx1"/>
                </a:solidFill>
              </a:rPr>
              <a:t>bog‘laydi</a:t>
            </a:r>
            <a:r>
              <a:rPr lang="en-US" sz="2000" dirty="0">
                <a:solidFill>
                  <a:schemeClr val="tx1"/>
                </a:solidFill>
              </a:rPr>
              <a:t>: </a:t>
            </a:r>
            <a:endParaRPr lang="uz-Latn-UZ" sz="2000" dirty="0">
              <a:solidFill>
                <a:schemeClr val="tx1"/>
              </a:solidFill>
            </a:endParaRPr>
          </a:p>
          <a:p>
            <a:pPr marL="342900" indent="-342900">
              <a:buFont typeface="Arial" panose="020B0604020202020204" pitchFamily="34" charset="0"/>
              <a:buChar char="•"/>
            </a:pPr>
            <a:r>
              <a:rPr lang="en-US" sz="2000" dirty="0" err="1">
                <a:solidFill>
                  <a:schemeClr val="tx1"/>
                </a:solidFill>
              </a:rPr>
              <a:t>nimanidir</a:t>
            </a:r>
            <a:r>
              <a:rPr lang="en-US" sz="2000" dirty="0">
                <a:solidFill>
                  <a:schemeClr val="tx1"/>
                </a:solidFill>
              </a:rPr>
              <a:t> </a:t>
            </a:r>
            <a:r>
              <a:rPr lang="en-US" sz="2000" dirty="0" err="1">
                <a:solidFill>
                  <a:schemeClr val="tx1"/>
                </a:solidFill>
              </a:rPr>
              <a:t>tushunish</a:t>
            </a:r>
            <a:r>
              <a:rPr lang="en-US" sz="2000" dirty="0">
                <a:solidFill>
                  <a:schemeClr val="tx1"/>
                </a:solidFill>
              </a:rPr>
              <a:t> </a:t>
            </a:r>
            <a:r>
              <a:rPr lang="en-US" sz="2000" dirty="0" err="1">
                <a:solidFill>
                  <a:schemeClr val="tx1"/>
                </a:solidFill>
              </a:rPr>
              <a:t>uchun</a:t>
            </a:r>
            <a:r>
              <a:rPr lang="en-US" sz="2000" dirty="0">
                <a:solidFill>
                  <a:schemeClr val="tx1"/>
                </a:solidFill>
              </a:rPr>
              <a:t> </a:t>
            </a:r>
            <a:r>
              <a:rPr lang="en-US" sz="2000" dirty="0" err="1">
                <a:solidFill>
                  <a:schemeClr val="tx1"/>
                </a:solidFill>
              </a:rPr>
              <a:t>uni</a:t>
            </a:r>
            <a:r>
              <a:rPr lang="en-US" sz="2000" dirty="0">
                <a:solidFill>
                  <a:schemeClr val="tx1"/>
                </a:solidFill>
              </a:rPr>
              <a:t> </a:t>
            </a:r>
            <a:r>
              <a:rPr lang="en-US" sz="2000" dirty="0" err="1">
                <a:solidFill>
                  <a:schemeClr val="tx1"/>
                </a:solidFill>
              </a:rPr>
              <a:t>tushuntirish</a:t>
            </a:r>
            <a:r>
              <a:rPr lang="en-US" sz="2000" dirty="0">
                <a:solidFill>
                  <a:schemeClr val="tx1"/>
                </a:solidFill>
              </a:rPr>
              <a:t> </a:t>
            </a:r>
            <a:r>
              <a:rPr lang="en-US" sz="2000" dirty="0" err="1">
                <a:solidFill>
                  <a:schemeClr val="tx1"/>
                </a:solidFill>
              </a:rPr>
              <a:t>kerak</a:t>
            </a:r>
            <a:r>
              <a:rPr lang="en-US" sz="2000" dirty="0">
                <a:solidFill>
                  <a:schemeClr val="tx1"/>
                </a:solidFill>
              </a:rPr>
              <a:t> </a:t>
            </a:r>
            <a:r>
              <a:rPr lang="en-US" sz="2000" dirty="0" err="1">
                <a:solidFill>
                  <a:schemeClr val="tx1"/>
                </a:solidFill>
              </a:rPr>
              <a:t>va</a:t>
            </a:r>
            <a:r>
              <a:rPr lang="en-US" sz="2000" dirty="0">
                <a:solidFill>
                  <a:schemeClr val="tx1"/>
                </a:solidFill>
              </a:rPr>
              <a:t> </a:t>
            </a:r>
            <a:r>
              <a:rPr lang="en-US" sz="2000" dirty="0" err="1">
                <a:solidFill>
                  <a:schemeClr val="tx1"/>
                </a:solidFill>
              </a:rPr>
              <a:t>aksincha</a:t>
            </a:r>
            <a:endParaRPr lang="uz-Latn-UZ" sz="2000" dirty="0">
              <a:solidFill>
                <a:schemeClr val="tx1"/>
              </a:solidFill>
            </a:endParaRPr>
          </a:p>
          <a:p>
            <a:pPr marL="342900" indent="-342900">
              <a:buFont typeface="Arial" panose="020B0604020202020204" pitchFamily="34" charset="0"/>
              <a:buChar char="•"/>
            </a:pPr>
            <a:r>
              <a:rPr lang="uz-Latn-UZ" sz="2000" dirty="0">
                <a:solidFill>
                  <a:schemeClr val="tx1"/>
                </a:solidFill>
              </a:rPr>
              <a:t>butunni tushunish uchun uning alohida qismlarini tushunish kerak</a:t>
            </a:r>
          </a:p>
          <a:p>
            <a:pPr marL="342900" indent="-342900">
              <a:buFont typeface="Arial" panose="020B0604020202020204" pitchFamily="34" charset="0"/>
              <a:buChar char="•"/>
            </a:pPr>
            <a:r>
              <a:rPr lang="en-US" sz="2000" dirty="0" err="1">
                <a:solidFill>
                  <a:schemeClr val="tx1"/>
                </a:solidFill>
              </a:rPr>
              <a:t>Masalan</a:t>
            </a:r>
            <a:r>
              <a:rPr lang="en-US" sz="2000" dirty="0">
                <a:solidFill>
                  <a:schemeClr val="tx1"/>
                </a:solidFill>
              </a:rPr>
              <a:t>, </a:t>
            </a:r>
            <a:r>
              <a:rPr lang="en-US" sz="2000" dirty="0" err="1">
                <a:solidFill>
                  <a:schemeClr val="tx1"/>
                </a:solidFill>
              </a:rPr>
              <a:t>so‘z</a:t>
            </a:r>
            <a:r>
              <a:rPr lang="en-US" sz="2000" dirty="0">
                <a:solidFill>
                  <a:schemeClr val="tx1"/>
                </a:solidFill>
              </a:rPr>
              <a:t> – </a:t>
            </a:r>
            <a:r>
              <a:rPr lang="en-US" sz="2000" dirty="0" err="1">
                <a:solidFill>
                  <a:schemeClr val="tx1"/>
                </a:solidFill>
              </a:rPr>
              <a:t>gapning</a:t>
            </a:r>
            <a:r>
              <a:rPr lang="en-US" sz="2000" dirty="0">
                <a:solidFill>
                  <a:schemeClr val="tx1"/>
                </a:solidFill>
              </a:rPr>
              <a:t> </a:t>
            </a:r>
            <a:r>
              <a:rPr lang="en-US" sz="2000" dirty="0" err="1">
                <a:solidFill>
                  <a:schemeClr val="tx1"/>
                </a:solidFill>
              </a:rPr>
              <a:t>qismi</a:t>
            </a:r>
            <a:r>
              <a:rPr lang="en-US" sz="2000" dirty="0">
                <a:solidFill>
                  <a:schemeClr val="tx1"/>
                </a:solidFill>
              </a:rPr>
              <a:t>, gap – </a:t>
            </a:r>
            <a:r>
              <a:rPr lang="en-US" sz="2000" dirty="0" err="1">
                <a:solidFill>
                  <a:schemeClr val="tx1"/>
                </a:solidFill>
              </a:rPr>
              <a:t>matnning</a:t>
            </a:r>
            <a:r>
              <a:rPr lang="en-US" sz="2000" dirty="0">
                <a:solidFill>
                  <a:schemeClr val="tx1"/>
                </a:solidFill>
              </a:rPr>
              <a:t> </a:t>
            </a:r>
            <a:r>
              <a:rPr lang="en-US" sz="2000" dirty="0" err="1">
                <a:solidFill>
                  <a:schemeClr val="tx1"/>
                </a:solidFill>
              </a:rPr>
              <a:t>qismi</a:t>
            </a:r>
            <a:r>
              <a:rPr lang="en-US" sz="2000" dirty="0">
                <a:solidFill>
                  <a:schemeClr val="tx1"/>
                </a:solidFill>
              </a:rPr>
              <a:t>, </a:t>
            </a:r>
            <a:r>
              <a:rPr lang="en-US" sz="2000" dirty="0" err="1">
                <a:solidFill>
                  <a:schemeClr val="tx1"/>
                </a:solidFill>
              </a:rPr>
              <a:t>matn</a:t>
            </a:r>
            <a:r>
              <a:rPr lang="en-US" sz="2000" dirty="0">
                <a:solidFill>
                  <a:schemeClr val="tx1"/>
                </a:solidFill>
              </a:rPr>
              <a:t> – </a:t>
            </a:r>
            <a:r>
              <a:rPr lang="en-US" sz="2000" dirty="0" err="1">
                <a:solidFill>
                  <a:schemeClr val="tx1"/>
                </a:solidFill>
              </a:rPr>
              <a:t>madaniyat</a:t>
            </a:r>
            <a:r>
              <a:rPr lang="en-US" sz="2000" dirty="0">
                <a:solidFill>
                  <a:schemeClr val="tx1"/>
                </a:solidFill>
              </a:rPr>
              <a:t> </a:t>
            </a:r>
            <a:r>
              <a:rPr lang="en-US" sz="2000" dirty="0" err="1">
                <a:solidFill>
                  <a:schemeClr val="tx1"/>
                </a:solidFill>
              </a:rPr>
              <a:t>unsuri</a:t>
            </a:r>
            <a:r>
              <a:rPr lang="en-US" sz="2000" dirty="0">
                <a:solidFill>
                  <a:schemeClr val="tx1"/>
                </a:solidFill>
              </a:rPr>
              <a:t> </a:t>
            </a:r>
            <a:r>
              <a:rPr lang="en-US" sz="2000" dirty="0" err="1">
                <a:solidFill>
                  <a:schemeClr val="tx1"/>
                </a:solidFill>
              </a:rPr>
              <a:t>va</a:t>
            </a:r>
            <a:r>
              <a:rPr lang="en-US" sz="2000" dirty="0">
                <a:solidFill>
                  <a:schemeClr val="tx1"/>
                </a:solidFill>
              </a:rPr>
              <a:t> </a:t>
            </a:r>
            <a:r>
              <a:rPr lang="en-US" sz="2000" dirty="0" err="1">
                <a:solidFill>
                  <a:schemeClr val="tx1"/>
                </a:solidFill>
              </a:rPr>
              <a:t>h.k.</a:t>
            </a:r>
            <a:r>
              <a:rPr lang="en-US" sz="2000" dirty="0">
                <a:solidFill>
                  <a:schemeClr val="tx1"/>
                </a:solidFill>
              </a:rPr>
              <a:t> </a:t>
            </a:r>
            <a:endParaRPr lang="ru-RU" sz="2000" dirty="0">
              <a:solidFill>
                <a:schemeClr val="tx1"/>
              </a:solidFill>
            </a:endParaRPr>
          </a:p>
        </p:txBody>
      </p:sp>
      <p:sp>
        <p:nvSpPr>
          <p:cNvPr id="9" name="Прямоугольник: скругленные углы 8">
            <a:extLst>
              <a:ext uri="{FF2B5EF4-FFF2-40B4-BE49-F238E27FC236}">
                <a16:creationId xmlns="" xmlns:a16="http://schemas.microsoft.com/office/drawing/2014/main" id="{7D477F48-BD74-494F-AAF5-77F663DDEAB0}"/>
              </a:ext>
            </a:extLst>
          </p:cNvPr>
          <p:cNvSpPr/>
          <p:nvPr/>
        </p:nvSpPr>
        <p:spPr>
          <a:xfrm>
            <a:off x="6139649" y="2379215"/>
            <a:ext cx="5619565" cy="3444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a:solidFill>
                  <a:srgbClr val="FFFF00"/>
                </a:solidFill>
              </a:rPr>
              <a:t>Tushunishni</a:t>
            </a:r>
            <a:r>
              <a:rPr lang="en-US" sz="2000" b="1" dirty="0">
                <a:solidFill>
                  <a:srgbClr val="FFFF00"/>
                </a:solidFill>
              </a:rPr>
              <a:t> </a:t>
            </a:r>
            <a:r>
              <a:rPr lang="en-US" sz="2000" b="1" dirty="0" err="1">
                <a:solidFill>
                  <a:srgbClr val="FFFF00"/>
                </a:solidFill>
              </a:rPr>
              <a:t>ozirgi</a:t>
            </a:r>
            <a:r>
              <a:rPr lang="en-US" sz="2000" b="1" dirty="0">
                <a:solidFill>
                  <a:srgbClr val="FFFF00"/>
                </a:solidFill>
              </a:rPr>
              <a:t> </a:t>
            </a:r>
            <a:r>
              <a:rPr lang="en-US" sz="2000" b="1" dirty="0" err="1">
                <a:solidFill>
                  <a:srgbClr val="FFFF00"/>
                </a:solidFill>
              </a:rPr>
              <a:t>davrga</a:t>
            </a:r>
            <a:r>
              <a:rPr lang="en-US" sz="2000" b="1" dirty="0">
                <a:solidFill>
                  <a:srgbClr val="FFFF00"/>
                </a:solidFill>
              </a:rPr>
              <a:t> </a:t>
            </a:r>
            <a:r>
              <a:rPr lang="en-US" sz="2000" b="1" dirty="0" err="1">
                <a:solidFill>
                  <a:srgbClr val="FFFF00"/>
                </a:solidFill>
              </a:rPr>
              <a:t>bog‘lash</a:t>
            </a:r>
            <a:r>
              <a:rPr lang="uz-Latn-UZ" sz="2000" b="1" dirty="0">
                <a:solidFill>
                  <a:srgbClr val="FFFF00"/>
                </a:solidFill>
              </a:rPr>
              <a:t> tamoyili</a:t>
            </a:r>
          </a:p>
          <a:p>
            <a:r>
              <a:rPr lang="uz-Latn-UZ" sz="1400" dirty="0">
                <a:solidFill>
                  <a:schemeClr val="tx1"/>
                </a:solidFill>
              </a:rPr>
              <a:t>A) Kerak emas. Mazkur qarashga ko‘ra, matnni muvofiq tarzda tushunish unga muallif yuklagan ma’noni ochib berishni nazarda tutadi. Ya’ni muallif yuklagan ma’noni hech qanday qo‘shimcha va o‘zgartirishlarsiz, mumkin qadar sof shaklda aniqlash lozim. Lekin amalda bunday bo‘lmaydi, zero, har bir davr matnga (masalan, san’at asarlariga) o‘z mezonlari bilan yondashadi. </a:t>
            </a:r>
          </a:p>
          <a:p>
            <a:r>
              <a:rPr lang="uz-Latn-UZ" sz="1400" dirty="0">
                <a:solidFill>
                  <a:schemeClr val="tx1"/>
                </a:solidFill>
              </a:rPr>
              <a:t>B) Tushunish jarayoni muqarrar ravishda tushunishga harakat qilinayotgan narsaga qo‘shimcha ma’no yuklash bilan bog‘liq. Binobarin, matnni muallif qanday tushungan bo‘lsa, shunday tushunishning o‘zi etarli emas. Demak, tushunish ijodiy jarayon va u muallif yuklagan ma’noni aynan aks ettirishnigina emas, balki unga tanqidiy baho berish, ijobiy jihatlarini saqlab qolish, ma’noni hozirgi voqelikning mazmuni bilan boyitishni nazarda tutadi.</a:t>
            </a:r>
          </a:p>
          <a:p>
            <a:endParaRPr lang="uz-Latn-UZ" sz="1400" dirty="0">
              <a:solidFill>
                <a:srgbClr val="FFFF00"/>
              </a:solidFill>
            </a:endParaRPr>
          </a:p>
        </p:txBody>
      </p:sp>
    </p:spTree>
    <p:extLst>
      <p:ext uri="{BB962C8B-B14F-4D97-AF65-F5344CB8AC3E}">
        <p14:creationId xmlns:p14="http://schemas.microsoft.com/office/powerpoint/2010/main" val="1117805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 xmlns:a16="http://schemas.microsoft.com/office/drawing/2014/main" id="{F38F59B4-7FF3-4921-A47A-DDC943D23B5C}"/>
              </a:ext>
            </a:extLst>
          </p:cNvPr>
          <p:cNvPicPr>
            <a:picLocks noChangeAspect="1"/>
          </p:cNvPicPr>
          <p:nvPr/>
        </p:nvPicPr>
        <p:blipFill>
          <a:blip r:embed="rId2"/>
          <a:stretch>
            <a:fillRect/>
          </a:stretch>
        </p:blipFill>
        <p:spPr>
          <a:xfrm>
            <a:off x="0" y="0"/>
            <a:ext cx="12192000" cy="6857999"/>
          </a:xfrm>
          <a:prstGeom prst="rect">
            <a:avLst/>
          </a:prstGeom>
        </p:spPr>
      </p:pic>
      <p:pic>
        <p:nvPicPr>
          <p:cNvPr id="4" name="Рисунок 3">
            <a:extLst>
              <a:ext uri="{FF2B5EF4-FFF2-40B4-BE49-F238E27FC236}">
                <a16:creationId xmlns="" xmlns:a16="http://schemas.microsoft.com/office/drawing/2014/main" id="{D9D0E199-92DA-4298-BF4C-336BCDABF692}"/>
              </a:ext>
            </a:extLst>
          </p:cNvPr>
          <p:cNvPicPr>
            <a:picLocks noChangeAspect="1"/>
          </p:cNvPicPr>
          <p:nvPr/>
        </p:nvPicPr>
        <p:blipFill>
          <a:blip r:embed="rId3"/>
          <a:stretch>
            <a:fillRect/>
          </a:stretch>
        </p:blipFill>
        <p:spPr>
          <a:xfrm>
            <a:off x="2940214" y="2132722"/>
            <a:ext cx="5753100" cy="4314825"/>
          </a:xfrm>
          <a:prstGeom prst="rect">
            <a:avLst/>
          </a:prstGeom>
        </p:spPr>
      </p:pic>
      <p:pic>
        <p:nvPicPr>
          <p:cNvPr id="6" name="Рисунок 5">
            <a:extLst>
              <a:ext uri="{FF2B5EF4-FFF2-40B4-BE49-F238E27FC236}">
                <a16:creationId xmlns="" xmlns:a16="http://schemas.microsoft.com/office/drawing/2014/main" id="{4B5FD171-91E7-4DC5-A361-CE457225ED16}"/>
              </a:ext>
            </a:extLst>
          </p:cNvPr>
          <p:cNvPicPr>
            <a:picLocks noChangeAspect="1"/>
          </p:cNvPicPr>
          <p:nvPr/>
        </p:nvPicPr>
        <p:blipFill>
          <a:blip r:embed="rId4"/>
          <a:stretch>
            <a:fillRect/>
          </a:stretch>
        </p:blipFill>
        <p:spPr>
          <a:xfrm>
            <a:off x="805399" y="410453"/>
            <a:ext cx="3757980" cy="2840854"/>
          </a:xfrm>
          <a:prstGeom prst="rect">
            <a:avLst/>
          </a:prstGeom>
        </p:spPr>
      </p:pic>
      <p:pic>
        <p:nvPicPr>
          <p:cNvPr id="7" name="Рисунок 6">
            <a:extLst>
              <a:ext uri="{FF2B5EF4-FFF2-40B4-BE49-F238E27FC236}">
                <a16:creationId xmlns="" xmlns:a16="http://schemas.microsoft.com/office/drawing/2014/main" id="{EB31C78F-5A53-48F6-A81D-A6FEFC422E9D}"/>
              </a:ext>
            </a:extLst>
          </p:cNvPr>
          <p:cNvPicPr>
            <a:picLocks noChangeAspect="1"/>
          </p:cNvPicPr>
          <p:nvPr/>
        </p:nvPicPr>
        <p:blipFill>
          <a:blip r:embed="rId5"/>
          <a:stretch>
            <a:fillRect/>
          </a:stretch>
        </p:blipFill>
        <p:spPr>
          <a:xfrm>
            <a:off x="6964226" y="421410"/>
            <a:ext cx="4164922" cy="3077415"/>
          </a:xfrm>
          <a:prstGeom prst="rect">
            <a:avLst/>
          </a:prstGeom>
        </p:spPr>
      </p:pic>
      <p:sp>
        <p:nvSpPr>
          <p:cNvPr id="8" name="Рамка 7">
            <a:extLst>
              <a:ext uri="{FF2B5EF4-FFF2-40B4-BE49-F238E27FC236}">
                <a16:creationId xmlns="" xmlns:a16="http://schemas.microsoft.com/office/drawing/2014/main" id="{FB47B550-55DF-4056-8443-E3CAD076B574}"/>
              </a:ext>
            </a:extLst>
          </p:cNvPr>
          <p:cNvSpPr/>
          <p:nvPr/>
        </p:nvSpPr>
        <p:spPr>
          <a:xfrm>
            <a:off x="2175028" y="0"/>
            <a:ext cx="1917577" cy="4802820"/>
          </a:xfrm>
          <a:prstGeom prst="frame">
            <a:avLst>
              <a:gd name="adj1" fmla="val 46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9" name="Рисунок 8">
            <a:extLst>
              <a:ext uri="{FF2B5EF4-FFF2-40B4-BE49-F238E27FC236}">
                <a16:creationId xmlns="" xmlns:a16="http://schemas.microsoft.com/office/drawing/2014/main" id="{335ED57C-7FA3-4532-BD76-77BD24F4E6BD}"/>
              </a:ext>
            </a:extLst>
          </p:cNvPr>
          <p:cNvPicPr>
            <a:picLocks noChangeAspect="1"/>
          </p:cNvPicPr>
          <p:nvPr/>
        </p:nvPicPr>
        <p:blipFill>
          <a:blip r:embed="rId6"/>
          <a:stretch>
            <a:fillRect/>
          </a:stretch>
        </p:blipFill>
        <p:spPr>
          <a:xfrm rot="16200000">
            <a:off x="4862319" y="-1640854"/>
            <a:ext cx="1926503" cy="8678723"/>
          </a:xfrm>
          <a:prstGeom prst="rect">
            <a:avLst/>
          </a:prstGeom>
        </p:spPr>
      </p:pic>
      <p:pic>
        <p:nvPicPr>
          <p:cNvPr id="10" name="Рисунок 9">
            <a:extLst>
              <a:ext uri="{FF2B5EF4-FFF2-40B4-BE49-F238E27FC236}">
                <a16:creationId xmlns="" xmlns:a16="http://schemas.microsoft.com/office/drawing/2014/main" id="{30F2D86E-A118-40FC-BE03-04ADAF1BB3EC}"/>
              </a:ext>
            </a:extLst>
          </p:cNvPr>
          <p:cNvPicPr>
            <a:picLocks noChangeAspect="1"/>
          </p:cNvPicPr>
          <p:nvPr/>
        </p:nvPicPr>
        <p:blipFill>
          <a:blip r:embed="rId6"/>
          <a:stretch>
            <a:fillRect/>
          </a:stretch>
        </p:blipFill>
        <p:spPr>
          <a:xfrm>
            <a:off x="7542330" y="0"/>
            <a:ext cx="1926503" cy="4816257"/>
          </a:xfrm>
          <a:prstGeom prst="rect">
            <a:avLst/>
          </a:prstGeom>
        </p:spPr>
      </p:pic>
    </p:spTree>
    <p:extLst>
      <p:ext uri="{BB962C8B-B14F-4D97-AF65-F5344CB8AC3E}">
        <p14:creationId xmlns:p14="http://schemas.microsoft.com/office/powerpoint/2010/main" val="3928672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A3089A77-EDAE-4F02-B13F-F0740D368D71}"/>
              </a:ext>
            </a:extLst>
          </p:cNvPr>
          <p:cNvPicPr>
            <a:picLocks noChangeAspect="1"/>
          </p:cNvPicPr>
          <p:nvPr/>
        </p:nvPicPr>
        <p:blipFill>
          <a:blip r:embed="rId2"/>
          <a:stretch>
            <a:fillRect/>
          </a:stretch>
        </p:blipFill>
        <p:spPr>
          <a:xfrm>
            <a:off x="0" y="0"/>
            <a:ext cx="12192000" cy="6857999"/>
          </a:xfrm>
          <a:prstGeom prst="rect">
            <a:avLst/>
          </a:prstGeom>
        </p:spPr>
      </p:pic>
      <p:sp>
        <p:nvSpPr>
          <p:cNvPr id="4" name="Прямоугольник: скругленные углы 3">
            <a:extLst>
              <a:ext uri="{FF2B5EF4-FFF2-40B4-BE49-F238E27FC236}">
                <a16:creationId xmlns="" xmlns:a16="http://schemas.microsoft.com/office/drawing/2014/main" id="{2E0EE831-EE2D-420E-A5FF-4CF60FC7EF27}"/>
              </a:ext>
            </a:extLst>
          </p:cNvPr>
          <p:cNvSpPr/>
          <p:nvPr/>
        </p:nvSpPr>
        <p:spPr>
          <a:xfrm>
            <a:off x="754602" y="745724"/>
            <a:ext cx="3773010" cy="56817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b="1" dirty="0">
                <a:solidFill>
                  <a:schemeClr val="tx1"/>
                </a:solidFill>
              </a:rPr>
              <a:t>Pol </a:t>
            </a:r>
            <a:r>
              <a:rPr lang="en-US" b="1" dirty="0" err="1">
                <a:solidFill>
                  <a:schemeClr val="tx1"/>
                </a:solidFill>
              </a:rPr>
              <a:t>Rikerning</a:t>
            </a:r>
            <a:r>
              <a:rPr lang="en-US" b="1" dirty="0">
                <a:solidFill>
                  <a:schemeClr val="tx1"/>
                </a:solidFill>
              </a:rPr>
              <a:t> </a:t>
            </a:r>
            <a:r>
              <a:rPr lang="en-US" b="1" dirty="0" err="1">
                <a:solidFill>
                  <a:schemeClr val="tx1"/>
                </a:solidFill>
              </a:rPr>
              <a:t>fikricha</a:t>
            </a:r>
            <a:endParaRPr lang="ru-RU" b="1" dirty="0">
              <a:solidFill>
                <a:schemeClr val="tx1"/>
              </a:solidFill>
            </a:endParaRPr>
          </a:p>
        </p:txBody>
      </p:sp>
      <p:sp>
        <p:nvSpPr>
          <p:cNvPr id="5" name="Прямоугольник: скругленные углы 4">
            <a:extLst>
              <a:ext uri="{FF2B5EF4-FFF2-40B4-BE49-F238E27FC236}">
                <a16:creationId xmlns="" xmlns:a16="http://schemas.microsoft.com/office/drawing/2014/main" id="{C7321560-1B5F-40FC-B194-CCA6322FC673}"/>
              </a:ext>
            </a:extLst>
          </p:cNvPr>
          <p:cNvSpPr/>
          <p:nvPr/>
        </p:nvSpPr>
        <p:spPr>
          <a:xfrm>
            <a:off x="754602" y="1393794"/>
            <a:ext cx="11043821" cy="78123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dirty="0">
                <a:solidFill>
                  <a:schemeClr val="tx1"/>
                </a:solidFill>
              </a:rPr>
              <a:t>a) </a:t>
            </a:r>
            <a:r>
              <a:rPr lang="en-US" dirty="0" err="1">
                <a:solidFill>
                  <a:schemeClr val="tx1"/>
                </a:solidFill>
              </a:rPr>
              <a:t>germenevtika</a:t>
            </a:r>
            <a:r>
              <a:rPr lang="en-US" dirty="0">
                <a:solidFill>
                  <a:schemeClr val="tx1"/>
                </a:solidFill>
              </a:rPr>
              <a:t> – </a:t>
            </a:r>
            <a:r>
              <a:rPr lang="en-US" dirty="0" err="1">
                <a:solidFill>
                  <a:schemeClr val="tx1"/>
                </a:solidFill>
              </a:rPr>
              <a:t>izchil</a:t>
            </a:r>
            <a:r>
              <a:rPr lang="en-US" dirty="0">
                <a:solidFill>
                  <a:schemeClr val="tx1"/>
                </a:solidFill>
              </a:rPr>
              <a:t> </a:t>
            </a:r>
            <a:r>
              <a:rPr lang="en-US" dirty="0" err="1">
                <a:solidFill>
                  <a:schemeClr val="tx1"/>
                </a:solidFill>
              </a:rPr>
              <a:t>talqin</a:t>
            </a:r>
            <a:r>
              <a:rPr lang="en-US" dirty="0">
                <a:solidFill>
                  <a:schemeClr val="tx1"/>
                </a:solidFill>
              </a:rPr>
              <a:t> </a:t>
            </a:r>
            <a:r>
              <a:rPr lang="en-US" dirty="0" err="1">
                <a:solidFill>
                  <a:schemeClr val="tx1"/>
                </a:solidFill>
              </a:rPr>
              <a:t>qilish</a:t>
            </a:r>
            <a:r>
              <a:rPr lang="en-US" dirty="0">
                <a:solidFill>
                  <a:schemeClr val="tx1"/>
                </a:solidFill>
              </a:rPr>
              <a:t> </a:t>
            </a:r>
            <a:r>
              <a:rPr lang="en-US" dirty="0" err="1">
                <a:solidFill>
                  <a:schemeClr val="tx1"/>
                </a:solidFill>
              </a:rPr>
              <a:t>jarayoni</a:t>
            </a:r>
            <a:r>
              <a:rPr lang="en-US" dirty="0">
                <a:solidFill>
                  <a:schemeClr val="tx1"/>
                </a:solidFill>
              </a:rPr>
              <a:t>;</a:t>
            </a:r>
            <a:endParaRPr lang="ru-RU" dirty="0">
              <a:solidFill>
                <a:schemeClr val="tx1"/>
              </a:solidFill>
            </a:endParaRPr>
          </a:p>
        </p:txBody>
      </p:sp>
      <p:sp>
        <p:nvSpPr>
          <p:cNvPr id="6" name="Прямоугольник: скругленные углы 5">
            <a:extLst>
              <a:ext uri="{FF2B5EF4-FFF2-40B4-BE49-F238E27FC236}">
                <a16:creationId xmlns="" xmlns:a16="http://schemas.microsoft.com/office/drawing/2014/main" id="{37E9C920-A6CD-4375-950C-451DEBE48475}"/>
              </a:ext>
            </a:extLst>
          </p:cNvPr>
          <p:cNvSpPr/>
          <p:nvPr/>
        </p:nvSpPr>
        <p:spPr>
          <a:xfrm>
            <a:off x="754602" y="2450237"/>
            <a:ext cx="11043821" cy="78123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dirty="0">
                <a:solidFill>
                  <a:schemeClr val="tx1"/>
                </a:solidFill>
              </a:rPr>
              <a:t>b) </a:t>
            </a:r>
            <a:r>
              <a:rPr lang="en-US" dirty="0" err="1">
                <a:solidFill>
                  <a:schemeClr val="tx1"/>
                </a:solidFill>
              </a:rPr>
              <a:t>talqinlarning</a:t>
            </a:r>
            <a:r>
              <a:rPr lang="en-US" dirty="0">
                <a:solidFill>
                  <a:schemeClr val="tx1"/>
                </a:solidFill>
              </a:rPr>
              <a:t> </a:t>
            </a:r>
            <a:r>
              <a:rPr lang="en-US" dirty="0" err="1">
                <a:solidFill>
                  <a:schemeClr val="tx1"/>
                </a:solidFill>
              </a:rPr>
              <a:t>xilma-xilligi</a:t>
            </a:r>
            <a:r>
              <a:rPr lang="en-US" dirty="0">
                <a:solidFill>
                  <a:schemeClr val="tx1"/>
                </a:solidFill>
              </a:rPr>
              <a:t> </a:t>
            </a:r>
            <a:r>
              <a:rPr lang="en-US" dirty="0" err="1">
                <a:solidFill>
                  <a:schemeClr val="tx1"/>
                </a:solidFill>
              </a:rPr>
              <a:t>germenevtikaning</a:t>
            </a:r>
            <a:r>
              <a:rPr lang="en-US" dirty="0">
                <a:solidFill>
                  <a:schemeClr val="tx1"/>
                </a:solidFill>
              </a:rPr>
              <a:t> </a:t>
            </a:r>
            <a:r>
              <a:rPr lang="en-US" dirty="0" err="1">
                <a:solidFill>
                  <a:schemeClr val="tx1"/>
                </a:solidFill>
              </a:rPr>
              <a:t>mohiyatini</a:t>
            </a:r>
            <a:r>
              <a:rPr lang="en-US" dirty="0">
                <a:solidFill>
                  <a:schemeClr val="tx1"/>
                </a:solidFill>
              </a:rPr>
              <a:t> </a:t>
            </a:r>
            <a:r>
              <a:rPr lang="en-US" dirty="0" err="1">
                <a:solidFill>
                  <a:schemeClr val="tx1"/>
                </a:solidFill>
              </a:rPr>
              <a:t>tashkil</a:t>
            </a:r>
            <a:r>
              <a:rPr lang="en-US" dirty="0">
                <a:solidFill>
                  <a:schemeClr val="tx1"/>
                </a:solidFill>
              </a:rPr>
              <a:t> </a:t>
            </a:r>
            <a:r>
              <a:rPr lang="en-US" dirty="0" err="1">
                <a:solidFill>
                  <a:schemeClr val="tx1"/>
                </a:solidFill>
              </a:rPr>
              <a:t>etadi</a:t>
            </a:r>
            <a:r>
              <a:rPr lang="en-US" dirty="0">
                <a:solidFill>
                  <a:schemeClr val="tx1"/>
                </a:solidFill>
              </a:rPr>
              <a:t>;</a:t>
            </a:r>
            <a:endParaRPr lang="ru-RU" dirty="0">
              <a:solidFill>
                <a:schemeClr val="tx1"/>
              </a:solidFill>
            </a:endParaRPr>
          </a:p>
        </p:txBody>
      </p:sp>
      <p:sp>
        <p:nvSpPr>
          <p:cNvPr id="7" name="Прямоугольник: скругленные углы 6">
            <a:extLst>
              <a:ext uri="{FF2B5EF4-FFF2-40B4-BE49-F238E27FC236}">
                <a16:creationId xmlns="" xmlns:a16="http://schemas.microsoft.com/office/drawing/2014/main" id="{D70DAB75-4950-4879-924A-07A41120BA9A}"/>
              </a:ext>
            </a:extLst>
          </p:cNvPr>
          <p:cNvSpPr/>
          <p:nvPr/>
        </p:nvSpPr>
        <p:spPr>
          <a:xfrm>
            <a:off x="754602" y="3506680"/>
            <a:ext cx="11043821" cy="78123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dirty="0">
                <a:solidFill>
                  <a:schemeClr val="tx1"/>
                </a:solidFill>
              </a:rPr>
              <a:t>v) </a:t>
            </a:r>
            <a:r>
              <a:rPr lang="en-US" dirty="0" err="1">
                <a:solidFill>
                  <a:schemeClr val="tx1"/>
                </a:solidFill>
              </a:rPr>
              <a:t>tushunish</a:t>
            </a:r>
            <a:r>
              <a:rPr lang="en-US" dirty="0">
                <a:solidFill>
                  <a:schemeClr val="tx1"/>
                </a:solidFill>
              </a:rPr>
              <a:t> – </a:t>
            </a:r>
            <a:r>
              <a:rPr lang="en-US" dirty="0" err="1">
                <a:solidFill>
                  <a:schemeClr val="tx1"/>
                </a:solidFill>
              </a:rPr>
              <a:t>bir</a:t>
            </a:r>
            <a:r>
              <a:rPr lang="en-US" dirty="0">
                <a:solidFill>
                  <a:schemeClr val="tx1"/>
                </a:solidFill>
              </a:rPr>
              <a:t> </a:t>
            </a:r>
            <a:r>
              <a:rPr lang="en-US" dirty="0" err="1">
                <a:solidFill>
                  <a:schemeClr val="tx1"/>
                </a:solidFill>
              </a:rPr>
              <a:t>ong</a:t>
            </a:r>
            <a:r>
              <a:rPr lang="en-US" dirty="0">
                <a:solidFill>
                  <a:schemeClr val="tx1"/>
                </a:solidFill>
              </a:rPr>
              <a:t> </a:t>
            </a:r>
            <a:r>
              <a:rPr lang="en-US" dirty="0" err="1">
                <a:solidFill>
                  <a:schemeClr val="tx1"/>
                </a:solidFill>
              </a:rPr>
              <a:t>tomonidan</a:t>
            </a:r>
            <a:r>
              <a:rPr lang="en-US" dirty="0">
                <a:solidFill>
                  <a:schemeClr val="tx1"/>
                </a:solidFill>
              </a:rPr>
              <a:t> </a:t>
            </a:r>
            <a:r>
              <a:rPr lang="en-US" dirty="0" err="1">
                <a:solidFill>
                  <a:schemeClr val="tx1"/>
                </a:solidFill>
              </a:rPr>
              <a:t>uzatiladigan</a:t>
            </a:r>
            <a:r>
              <a:rPr lang="en-US" dirty="0">
                <a:solidFill>
                  <a:schemeClr val="tx1"/>
                </a:solidFill>
              </a:rPr>
              <a:t>, </a:t>
            </a:r>
            <a:r>
              <a:rPr lang="en-US" dirty="0" err="1">
                <a:solidFill>
                  <a:schemeClr val="tx1"/>
                </a:solidFill>
              </a:rPr>
              <a:t>ikkinchi</a:t>
            </a:r>
            <a:r>
              <a:rPr lang="en-US" dirty="0">
                <a:solidFill>
                  <a:schemeClr val="tx1"/>
                </a:solidFill>
              </a:rPr>
              <a:t> </a:t>
            </a:r>
            <a:r>
              <a:rPr lang="en-US" dirty="0" err="1">
                <a:solidFill>
                  <a:schemeClr val="tx1"/>
                </a:solidFill>
              </a:rPr>
              <a:t>ong</a:t>
            </a:r>
            <a:r>
              <a:rPr lang="en-US" dirty="0">
                <a:solidFill>
                  <a:schemeClr val="tx1"/>
                </a:solidFill>
              </a:rPr>
              <a:t> </a:t>
            </a:r>
            <a:r>
              <a:rPr lang="en-US" dirty="0" err="1">
                <a:solidFill>
                  <a:schemeClr val="tx1"/>
                </a:solidFill>
              </a:rPr>
              <a:t>esa</a:t>
            </a:r>
            <a:r>
              <a:rPr lang="en-US" dirty="0">
                <a:solidFill>
                  <a:schemeClr val="tx1"/>
                </a:solidFill>
              </a:rPr>
              <a:t> </a:t>
            </a:r>
            <a:r>
              <a:rPr lang="en-US" dirty="0" err="1">
                <a:solidFill>
                  <a:schemeClr val="tx1"/>
                </a:solidFill>
              </a:rPr>
              <a:t>uni</a:t>
            </a:r>
            <a:r>
              <a:rPr lang="en-US" dirty="0">
                <a:solidFill>
                  <a:schemeClr val="tx1"/>
                </a:solidFill>
              </a:rPr>
              <a:t> </a:t>
            </a:r>
            <a:r>
              <a:rPr lang="en-US" dirty="0" err="1">
                <a:solidFill>
                  <a:schemeClr val="tx1"/>
                </a:solidFill>
              </a:rPr>
              <a:t>tashqi</a:t>
            </a:r>
            <a:r>
              <a:rPr lang="en-US" dirty="0">
                <a:solidFill>
                  <a:schemeClr val="tx1"/>
                </a:solidFill>
              </a:rPr>
              <a:t> </a:t>
            </a:r>
            <a:r>
              <a:rPr lang="en-US" dirty="0" err="1">
                <a:solidFill>
                  <a:schemeClr val="tx1"/>
                </a:solidFill>
              </a:rPr>
              <a:t>ifodalar</a:t>
            </a:r>
            <a:r>
              <a:rPr lang="en-US" dirty="0">
                <a:solidFill>
                  <a:schemeClr val="tx1"/>
                </a:solidFill>
              </a:rPr>
              <a:t> </a:t>
            </a:r>
            <a:r>
              <a:rPr lang="en-US" dirty="0" err="1">
                <a:solidFill>
                  <a:schemeClr val="tx1"/>
                </a:solidFill>
              </a:rPr>
              <a:t>orqali</a:t>
            </a:r>
            <a:r>
              <a:rPr lang="en-US" dirty="0">
                <a:solidFill>
                  <a:schemeClr val="tx1"/>
                </a:solidFill>
              </a:rPr>
              <a:t> </a:t>
            </a:r>
            <a:r>
              <a:rPr lang="en-US" dirty="0" err="1">
                <a:solidFill>
                  <a:schemeClr val="tx1"/>
                </a:solidFill>
              </a:rPr>
              <a:t>qabul</a:t>
            </a:r>
            <a:r>
              <a:rPr lang="en-US" dirty="0">
                <a:solidFill>
                  <a:schemeClr val="tx1"/>
                </a:solidFill>
              </a:rPr>
              <a:t> </a:t>
            </a:r>
            <a:r>
              <a:rPr lang="en-US" dirty="0" err="1">
                <a:solidFill>
                  <a:schemeClr val="tx1"/>
                </a:solidFill>
              </a:rPr>
              <a:t>qilib</a:t>
            </a:r>
            <a:r>
              <a:rPr lang="en-US" dirty="0">
                <a:solidFill>
                  <a:schemeClr val="tx1"/>
                </a:solidFill>
              </a:rPr>
              <a:t> </a:t>
            </a:r>
            <a:r>
              <a:rPr lang="en-US" dirty="0" err="1">
                <a:solidFill>
                  <a:schemeClr val="tx1"/>
                </a:solidFill>
              </a:rPr>
              <a:t>oladigan</a:t>
            </a:r>
            <a:r>
              <a:rPr lang="en-US" dirty="0">
                <a:solidFill>
                  <a:schemeClr val="tx1"/>
                </a:solidFill>
              </a:rPr>
              <a:t> </a:t>
            </a:r>
            <a:r>
              <a:rPr lang="en-US" dirty="0" err="1">
                <a:solidFill>
                  <a:schemeClr val="tx1"/>
                </a:solidFill>
              </a:rPr>
              <a:t>belgilar</a:t>
            </a:r>
            <a:r>
              <a:rPr lang="en-US" dirty="0">
                <a:solidFill>
                  <a:schemeClr val="tx1"/>
                </a:solidFill>
              </a:rPr>
              <a:t> </a:t>
            </a:r>
            <a:r>
              <a:rPr lang="en-US" dirty="0" err="1">
                <a:solidFill>
                  <a:schemeClr val="tx1"/>
                </a:solidFill>
              </a:rPr>
              <a:t>ma’nosini</a:t>
            </a:r>
            <a:r>
              <a:rPr lang="en-US" dirty="0">
                <a:solidFill>
                  <a:schemeClr val="tx1"/>
                </a:solidFill>
              </a:rPr>
              <a:t> </a:t>
            </a:r>
            <a:r>
              <a:rPr lang="en-US" dirty="0" err="1">
                <a:solidFill>
                  <a:schemeClr val="tx1"/>
                </a:solidFill>
              </a:rPr>
              <a:t>tushunib</a:t>
            </a:r>
            <a:r>
              <a:rPr lang="en-US" dirty="0">
                <a:solidFill>
                  <a:schemeClr val="tx1"/>
                </a:solidFill>
              </a:rPr>
              <a:t> </a:t>
            </a:r>
            <a:r>
              <a:rPr lang="en-US" dirty="0" err="1">
                <a:solidFill>
                  <a:schemeClr val="tx1"/>
                </a:solidFill>
              </a:rPr>
              <a:t>etish</a:t>
            </a:r>
            <a:r>
              <a:rPr lang="en-US" dirty="0">
                <a:solidFill>
                  <a:schemeClr val="tx1"/>
                </a:solidFill>
              </a:rPr>
              <a:t> </a:t>
            </a:r>
            <a:r>
              <a:rPr lang="en-US" dirty="0" err="1">
                <a:solidFill>
                  <a:schemeClr val="tx1"/>
                </a:solidFill>
              </a:rPr>
              <a:t>jarayoni</a:t>
            </a:r>
            <a:r>
              <a:rPr lang="en-US" dirty="0">
                <a:solidFill>
                  <a:schemeClr val="tx1"/>
                </a:solidFill>
              </a:rPr>
              <a:t>;</a:t>
            </a:r>
            <a:endParaRPr lang="ru-RU" dirty="0">
              <a:solidFill>
                <a:schemeClr val="tx1"/>
              </a:solidFill>
            </a:endParaRPr>
          </a:p>
        </p:txBody>
      </p:sp>
      <p:sp>
        <p:nvSpPr>
          <p:cNvPr id="8" name="Прямоугольник: скругленные углы 7">
            <a:extLst>
              <a:ext uri="{FF2B5EF4-FFF2-40B4-BE49-F238E27FC236}">
                <a16:creationId xmlns="" xmlns:a16="http://schemas.microsoft.com/office/drawing/2014/main" id="{72DE6EEB-DF18-4CD5-AD0B-7317007AFE51}"/>
              </a:ext>
            </a:extLst>
          </p:cNvPr>
          <p:cNvSpPr/>
          <p:nvPr/>
        </p:nvSpPr>
        <p:spPr>
          <a:xfrm>
            <a:off x="754602" y="4563123"/>
            <a:ext cx="11043821" cy="90108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t>g) </a:t>
            </a:r>
            <a:r>
              <a:rPr lang="en-US" dirty="0" err="1"/>
              <a:t>ayni</a:t>
            </a:r>
            <a:r>
              <a:rPr lang="en-US" dirty="0"/>
              <a:t> </a:t>
            </a:r>
            <a:r>
              <a:rPr lang="en-US" dirty="0" err="1"/>
              <a:t>bir</a:t>
            </a:r>
            <a:r>
              <a:rPr lang="en-US" dirty="0"/>
              <a:t> </a:t>
            </a:r>
            <a:r>
              <a:rPr lang="en-US" dirty="0" err="1"/>
              <a:t>matn</a:t>
            </a:r>
            <a:r>
              <a:rPr lang="en-US" dirty="0"/>
              <a:t> </a:t>
            </a:r>
            <a:r>
              <a:rPr lang="en-US" dirty="0" err="1"/>
              <a:t>bir</a:t>
            </a:r>
            <a:r>
              <a:rPr lang="en-US" dirty="0"/>
              <a:t> </a:t>
            </a:r>
            <a:r>
              <a:rPr lang="en-US" dirty="0" err="1"/>
              <a:t>nechta</a:t>
            </a:r>
            <a:r>
              <a:rPr lang="en-US" dirty="0"/>
              <a:t> </a:t>
            </a:r>
            <a:r>
              <a:rPr lang="en-US" dirty="0" err="1"/>
              <a:t>ma’noga</a:t>
            </a:r>
            <a:r>
              <a:rPr lang="en-US" dirty="0"/>
              <a:t> </a:t>
            </a:r>
            <a:r>
              <a:rPr lang="en-US" dirty="0" err="1"/>
              <a:t>ega</a:t>
            </a:r>
            <a:r>
              <a:rPr lang="en-US" dirty="0"/>
              <a:t> </a:t>
            </a:r>
            <a:r>
              <a:rPr lang="en-US" dirty="0" err="1"/>
              <a:t>va</a:t>
            </a:r>
            <a:r>
              <a:rPr lang="en-US" dirty="0"/>
              <a:t> </a:t>
            </a:r>
            <a:r>
              <a:rPr lang="en-US" dirty="0" err="1"/>
              <a:t>bu</a:t>
            </a:r>
            <a:r>
              <a:rPr lang="en-US" dirty="0"/>
              <a:t> </a:t>
            </a:r>
            <a:r>
              <a:rPr lang="en-US" dirty="0" err="1"/>
              <a:t>ma’nolar</a:t>
            </a:r>
            <a:r>
              <a:rPr lang="en-US" dirty="0"/>
              <a:t> </a:t>
            </a:r>
            <a:r>
              <a:rPr lang="en-US" dirty="0" err="1"/>
              <a:t>bir-biriga</a:t>
            </a:r>
            <a:r>
              <a:rPr lang="en-US" dirty="0"/>
              <a:t> </a:t>
            </a:r>
            <a:r>
              <a:rPr lang="en-US" dirty="0" err="1"/>
              <a:t>qo‘shilib</a:t>
            </a:r>
            <a:r>
              <a:rPr lang="en-US" dirty="0"/>
              <a:t>, </a:t>
            </a:r>
            <a:r>
              <a:rPr lang="en-US" dirty="0" err="1"/>
              <a:t>qatlam</a:t>
            </a:r>
            <a:r>
              <a:rPr lang="en-US" dirty="0"/>
              <a:t> </a:t>
            </a:r>
            <a:r>
              <a:rPr lang="en-US" dirty="0" err="1"/>
              <a:t>hosil</a:t>
            </a:r>
            <a:r>
              <a:rPr lang="en-US" dirty="0"/>
              <a:t> </a:t>
            </a:r>
            <a:r>
              <a:rPr lang="en-US" dirty="0" err="1"/>
              <a:t>qiladi</a:t>
            </a:r>
            <a:r>
              <a:rPr lang="en-US" dirty="0"/>
              <a:t>.</a:t>
            </a:r>
            <a:endParaRPr lang="ru-RU" dirty="0"/>
          </a:p>
        </p:txBody>
      </p:sp>
    </p:spTree>
    <p:extLst>
      <p:ext uri="{BB962C8B-B14F-4D97-AF65-F5344CB8AC3E}">
        <p14:creationId xmlns:p14="http://schemas.microsoft.com/office/powerpoint/2010/main" val="65443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60CB998F-760C-40C7-B0C5-6E89A9EF9786}"/>
              </a:ext>
            </a:extLst>
          </p:cNvPr>
          <p:cNvPicPr>
            <a:picLocks noChangeAspect="1"/>
          </p:cNvPicPr>
          <p:nvPr/>
        </p:nvPicPr>
        <p:blipFill>
          <a:blip r:embed="rId2"/>
          <a:stretch>
            <a:fillRect/>
          </a:stretch>
        </p:blipFill>
        <p:spPr>
          <a:xfrm>
            <a:off x="0" y="0"/>
            <a:ext cx="12192000" cy="6857999"/>
          </a:xfrm>
          <a:prstGeom prst="rect">
            <a:avLst/>
          </a:prstGeom>
        </p:spPr>
      </p:pic>
      <p:sp>
        <p:nvSpPr>
          <p:cNvPr id="4" name="Свиток: вертикальный 3">
            <a:extLst>
              <a:ext uri="{FF2B5EF4-FFF2-40B4-BE49-F238E27FC236}">
                <a16:creationId xmlns="" xmlns:a16="http://schemas.microsoft.com/office/drawing/2014/main" id="{86D7E733-88C1-4CDB-B7F8-527DC8E99C01}"/>
              </a:ext>
            </a:extLst>
          </p:cNvPr>
          <p:cNvSpPr/>
          <p:nvPr/>
        </p:nvSpPr>
        <p:spPr>
          <a:xfrm>
            <a:off x="2074415" y="426127"/>
            <a:ext cx="7531224" cy="586814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err="1">
                <a:solidFill>
                  <a:srgbClr val="FFFF00"/>
                </a:solidFill>
              </a:rPr>
              <a:t>Tushunish</a:t>
            </a:r>
            <a:r>
              <a:rPr lang="en-US" b="1" dirty="0">
                <a:solidFill>
                  <a:srgbClr val="FFFF00"/>
                </a:solidFill>
              </a:rPr>
              <a:t> </a:t>
            </a:r>
            <a:r>
              <a:rPr lang="en-US" b="1" dirty="0" err="1">
                <a:solidFill>
                  <a:srgbClr val="FFFF00"/>
                </a:solidFill>
              </a:rPr>
              <a:t>jarayoni</a:t>
            </a:r>
            <a:r>
              <a:rPr lang="en-US" b="1" dirty="0">
                <a:solidFill>
                  <a:srgbClr val="FFFF00"/>
                </a:solidFill>
              </a:rPr>
              <a:t> </a:t>
            </a:r>
            <a:r>
              <a:rPr lang="en-US" b="1" dirty="0" err="1">
                <a:solidFill>
                  <a:srgbClr val="FFFF00"/>
                </a:solidFill>
              </a:rPr>
              <a:t>sodir</a:t>
            </a:r>
            <a:r>
              <a:rPr lang="en-US" b="1" dirty="0">
                <a:solidFill>
                  <a:srgbClr val="FFFF00"/>
                </a:solidFill>
              </a:rPr>
              <a:t> </a:t>
            </a:r>
            <a:r>
              <a:rPr lang="en-US" b="1" dirty="0" err="1">
                <a:solidFill>
                  <a:srgbClr val="FFFF00"/>
                </a:solidFill>
              </a:rPr>
              <a:t>bo‘lishi</a:t>
            </a:r>
            <a:r>
              <a:rPr lang="en-US" b="1" dirty="0">
                <a:solidFill>
                  <a:srgbClr val="FFFF00"/>
                </a:solidFill>
              </a:rPr>
              <a:t> </a:t>
            </a:r>
            <a:r>
              <a:rPr lang="en-US" b="1" dirty="0" err="1">
                <a:solidFill>
                  <a:srgbClr val="FFFF00"/>
                </a:solidFill>
              </a:rPr>
              <a:t>uchun</a:t>
            </a:r>
            <a:r>
              <a:rPr lang="en-US" b="1" dirty="0">
                <a:solidFill>
                  <a:srgbClr val="FFFF00"/>
                </a:solidFill>
              </a:rPr>
              <a:t> </a:t>
            </a:r>
            <a:r>
              <a:rPr lang="en-US" b="1" dirty="0" err="1">
                <a:solidFill>
                  <a:srgbClr val="FFFF00"/>
                </a:solidFill>
              </a:rPr>
              <a:t>quyidagilar</a:t>
            </a:r>
            <a:r>
              <a:rPr lang="en-US" b="1" dirty="0">
                <a:solidFill>
                  <a:srgbClr val="FFFF00"/>
                </a:solidFill>
              </a:rPr>
              <a:t> </a:t>
            </a:r>
            <a:r>
              <a:rPr lang="en-US" b="1" dirty="0" err="1">
                <a:solidFill>
                  <a:srgbClr val="FFFF00"/>
                </a:solidFill>
              </a:rPr>
              <a:t>zarur</a:t>
            </a:r>
            <a:endParaRPr lang="uz-Latn-UZ" b="1" dirty="0">
              <a:solidFill>
                <a:srgbClr val="FFFF00"/>
              </a:solidFill>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har</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qanday</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tabiatli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matnda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ifodalangan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predmet</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unda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ma’noning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mavjudligi</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mazkur</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ma’no</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to‘g‘risidagi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dastlabki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tasavvur</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matnni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talqin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qilish</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ya’ni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matnning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mazmunini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tushunish</a:t>
            </a:r>
            <a:r>
              <a:rPr lang="en-US" sz="1800" i="1" dirty="0">
                <a:solidFill>
                  <a:schemeClr val="tx1"/>
                </a:solidFill>
                <a:effectLst/>
                <a:latin typeface="Times New Roman" panose="02020603050405020304" pitchFamily="18" charset="0"/>
                <a:ea typeface="Times New Roman" panose="02020603050405020304" pitchFamily="18" charset="0"/>
              </a:rPr>
              <a:t>;</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talqin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qiluvchida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o‘z-o‘zini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tushunishning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mavjudligi</a:t>
            </a:r>
            <a:r>
              <a:rPr lang="en-US" sz="1800" i="1" dirty="0">
                <a:solidFill>
                  <a:schemeClr val="tx1"/>
                </a:solidFill>
                <a:effectLst/>
                <a:latin typeface="Times New Roman" panose="02020603050405020304" pitchFamily="18" charset="0"/>
                <a:ea typeface="Times New Roman" panose="02020603050405020304" pitchFamily="18" charset="0"/>
              </a:rPr>
              <a:t>,</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muloqot</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aloqa</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a:solidFill>
                  <a:schemeClr val="tx1"/>
                </a:solidFill>
                <a:effectLst/>
                <a:latin typeface="Times New Roman" panose="02020603050405020304" pitchFamily="18" charset="0"/>
                <a:ea typeface="Times New Roman" panose="02020603050405020304" pitchFamily="18" charset="0"/>
              </a:rPr>
              <a:t>«</a:t>
            </a:r>
            <a:r>
              <a:rPr lang="en-US" sz="1800" i="1" dirty="0" err="1">
                <a:solidFill>
                  <a:schemeClr val="tx1"/>
                </a:solidFill>
                <a:effectLst/>
                <a:latin typeface="Times New Roman" panose="02020603050405020304" pitchFamily="18" charset="0"/>
                <a:ea typeface="Times New Roman" panose="02020603050405020304" pitchFamily="18" charset="0"/>
              </a:rPr>
              <a:t>til</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stixiyasi</a:t>
            </a:r>
            <a:r>
              <a:rPr lang="en-US" sz="1800" i="1" dirty="0">
                <a:solidFill>
                  <a:schemeClr val="tx1"/>
                </a:solidFill>
                <a:effectLst/>
                <a:latin typeface="Times New Roman" panose="02020603050405020304" pitchFamily="18" charset="0"/>
                <a:ea typeface="Times New Roman" panose="02020603050405020304" pitchFamily="18" charset="0"/>
              </a:rPr>
              <a:t>»;</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a:solidFill>
                  <a:schemeClr val="tx1"/>
                </a:solidFill>
                <a:effectLst/>
                <a:latin typeface="Times New Roman" panose="02020603050405020304" pitchFamily="18" charset="0"/>
                <a:ea typeface="Times New Roman" panose="02020603050405020304" pitchFamily="18" charset="0"/>
              </a:rPr>
              <a:t> dialog </a:t>
            </a:r>
            <a:r>
              <a:rPr lang="en-US" sz="1800" i="1" dirty="0" err="1">
                <a:solidFill>
                  <a:schemeClr val="tx1"/>
                </a:solidFill>
                <a:effectLst/>
                <a:latin typeface="Times New Roman" panose="02020603050405020304" pitchFamily="18" charset="0"/>
                <a:ea typeface="Times New Roman" panose="02020603050405020304" pitchFamily="18" charset="0"/>
              </a:rPr>
              <a:t>yuritish</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qobiliyati</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o‘z</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fikrini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bildirishga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intilish</a:t>
            </a:r>
            <a:r>
              <a:rPr lang="en-US" sz="1800" i="1" dirty="0">
                <a:solidFill>
                  <a:schemeClr val="tx1"/>
                </a:solidFill>
                <a:effectLst/>
                <a:latin typeface="Times New Roman" panose="02020603050405020304" pitchFamily="18" charset="0"/>
                <a:ea typeface="Times New Roman" panose="02020603050405020304" pitchFamily="18" charset="0"/>
              </a:rPr>
              <a:t>,</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boshqacha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fikrlaydigan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odamga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so‘z</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berish</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uning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aytganlarini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hazm</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qila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olish</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ayni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bir</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matn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unga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muallif</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yuklagan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ma’nodan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tashqari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bir</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nechta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ma’noga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ega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bo‘lishini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nazarda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tutish</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matnning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predmet</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mazmunini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hozirgi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davrning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madaniy</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tafakkuri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tajribasi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bilan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bog‘lash</a:t>
            </a:r>
            <a:r>
              <a:rPr lang="en-US" sz="1800" i="1" dirty="0">
                <a:solidFill>
                  <a:schemeClr val="tx1"/>
                </a:solidFill>
                <a:effectLst/>
                <a:latin typeface="Times New Roman" panose="02020603050405020304" pitchFamily="18" charset="0"/>
                <a:ea typeface="Times New Roman" panose="02020603050405020304" pitchFamily="18" charset="0"/>
              </a:rPr>
              <a:t>.</a:t>
            </a:r>
            <a:endParaRPr lang="uz-Latn-UZ" b="1" dirty="0">
              <a:solidFill>
                <a:schemeClr val="tx1"/>
              </a:solidFill>
            </a:endParaRPr>
          </a:p>
          <a:p>
            <a:endParaRPr lang="ru-RU" b="1" dirty="0">
              <a:solidFill>
                <a:schemeClr val="tx1"/>
              </a:solidFill>
            </a:endParaRPr>
          </a:p>
        </p:txBody>
      </p:sp>
    </p:spTree>
    <p:extLst>
      <p:ext uri="{BB962C8B-B14F-4D97-AF65-F5344CB8AC3E}">
        <p14:creationId xmlns:p14="http://schemas.microsoft.com/office/powerpoint/2010/main" val="782160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C9375A09-C78D-4E66-8486-7A7254DCB06E}"/>
              </a:ext>
            </a:extLst>
          </p:cNvPr>
          <p:cNvPicPr>
            <a:picLocks noChangeAspect="1"/>
          </p:cNvPicPr>
          <p:nvPr/>
        </p:nvPicPr>
        <p:blipFill>
          <a:blip r:embed="rId2"/>
          <a:stretch>
            <a:fillRect/>
          </a:stretch>
        </p:blipFill>
        <p:spPr>
          <a:xfrm>
            <a:off x="0" y="0"/>
            <a:ext cx="12192000" cy="6857999"/>
          </a:xfrm>
          <a:prstGeom prst="rect">
            <a:avLst/>
          </a:prstGeom>
        </p:spPr>
      </p:pic>
      <p:sp>
        <p:nvSpPr>
          <p:cNvPr id="4" name="Облачко с текстом: прямоугольное 3">
            <a:extLst>
              <a:ext uri="{FF2B5EF4-FFF2-40B4-BE49-F238E27FC236}">
                <a16:creationId xmlns="" xmlns:a16="http://schemas.microsoft.com/office/drawing/2014/main" id="{5E6A2A01-A9B7-4FF8-84D8-1980F1878C30}"/>
              </a:ext>
            </a:extLst>
          </p:cNvPr>
          <p:cNvSpPr/>
          <p:nvPr/>
        </p:nvSpPr>
        <p:spPr>
          <a:xfrm>
            <a:off x="2654423" y="681037"/>
            <a:ext cx="7306323" cy="4228314"/>
          </a:xfrm>
          <a:prstGeom prst="wedgeRectCallout">
            <a:avLst/>
          </a:prstGeom>
        </p:spPr>
        <p:style>
          <a:lnRef idx="0">
            <a:schemeClr val="accent6"/>
          </a:lnRef>
          <a:fillRef idx="3">
            <a:schemeClr val="accent6"/>
          </a:fillRef>
          <a:effectRef idx="3">
            <a:schemeClr val="accent6"/>
          </a:effectRef>
          <a:fontRef idx="minor">
            <a:schemeClr val="lt1"/>
          </a:fontRef>
        </p:style>
        <p:txBody>
          <a:bodyPr rtlCol="0" anchor="t"/>
          <a:lstStyle/>
          <a:p>
            <a:pPr algn="just">
              <a:lnSpc>
                <a:spcPct val="150000"/>
              </a:lnSpc>
            </a:pPr>
            <a:r>
              <a:rPr lang="uz-Latn-UZ" sz="2400" dirty="0">
                <a:solidFill>
                  <a:schemeClr val="tx1"/>
                </a:solidFill>
              </a:rPr>
              <a:t>T</a:t>
            </a:r>
            <a:r>
              <a:rPr lang="en-US" sz="2400" dirty="0" err="1">
                <a:solidFill>
                  <a:schemeClr val="tx1"/>
                </a:solidFill>
              </a:rPr>
              <a:t>ushunish</a:t>
            </a:r>
            <a:r>
              <a:rPr lang="en-US" sz="2400" dirty="0">
                <a:solidFill>
                  <a:schemeClr val="tx1"/>
                </a:solidFill>
              </a:rPr>
              <a:t> </a:t>
            </a:r>
            <a:r>
              <a:rPr lang="en-US" sz="2400" dirty="0" err="1">
                <a:solidFill>
                  <a:schemeClr val="tx1"/>
                </a:solidFill>
              </a:rPr>
              <a:t>jarayoni</a:t>
            </a:r>
            <a:r>
              <a:rPr lang="en-US" sz="2400" dirty="0">
                <a:solidFill>
                  <a:schemeClr val="tx1"/>
                </a:solidFill>
              </a:rPr>
              <a:t> </a:t>
            </a:r>
            <a:r>
              <a:rPr lang="en-US" sz="2400" dirty="0" err="1">
                <a:solidFill>
                  <a:schemeClr val="tx1"/>
                </a:solidFill>
              </a:rPr>
              <a:t>ko‘pincha</a:t>
            </a:r>
            <a:r>
              <a:rPr lang="en-US" sz="2400" dirty="0">
                <a:solidFill>
                  <a:schemeClr val="tx1"/>
                </a:solidFill>
              </a:rPr>
              <a:t> </a:t>
            </a:r>
            <a:r>
              <a:rPr lang="en-US" sz="2400" dirty="0" err="1">
                <a:solidFill>
                  <a:schemeClr val="tx1"/>
                </a:solidFill>
              </a:rPr>
              <a:t>anglab</a:t>
            </a:r>
            <a:r>
              <a:rPr lang="en-US" sz="2400" dirty="0">
                <a:solidFill>
                  <a:schemeClr val="tx1"/>
                </a:solidFill>
              </a:rPr>
              <a:t> </a:t>
            </a:r>
            <a:r>
              <a:rPr lang="en-US" sz="2400" dirty="0" err="1">
                <a:solidFill>
                  <a:schemeClr val="tx1"/>
                </a:solidFill>
              </a:rPr>
              <a:t>etish</a:t>
            </a:r>
            <a:r>
              <a:rPr lang="en-US" sz="2400" dirty="0">
                <a:solidFill>
                  <a:schemeClr val="tx1"/>
                </a:solidFill>
              </a:rPr>
              <a:t>, </a:t>
            </a:r>
            <a:r>
              <a:rPr lang="en-US" sz="2400" dirty="0" err="1">
                <a:solidFill>
                  <a:schemeClr val="tx1"/>
                </a:solidFill>
              </a:rPr>
              <a:t>ya’ni</a:t>
            </a:r>
            <a:r>
              <a:rPr lang="en-US" sz="2400" dirty="0">
                <a:solidFill>
                  <a:schemeClr val="tx1"/>
                </a:solidFill>
              </a:rPr>
              <a:t> </a:t>
            </a:r>
            <a:r>
              <a:rPr lang="en-US" sz="2400" dirty="0" err="1">
                <a:solidFill>
                  <a:schemeClr val="tx1"/>
                </a:solidFill>
              </a:rPr>
              <a:t>inson</a:t>
            </a:r>
            <a:r>
              <a:rPr lang="en-US" sz="2400" dirty="0">
                <a:solidFill>
                  <a:schemeClr val="tx1"/>
                </a:solidFill>
              </a:rPr>
              <a:t> </a:t>
            </a:r>
            <a:r>
              <a:rPr lang="en-US" sz="2400" dirty="0" err="1">
                <a:solidFill>
                  <a:schemeClr val="tx1"/>
                </a:solidFill>
              </a:rPr>
              <a:t>uchun</a:t>
            </a:r>
            <a:r>
              <a:rPr lang="en-US" sz="2400" dirty="0">
                <a:solidFill>
                  <a:schemeClr val="tx1"/>
                </a:solidFill>
              </a:rPr>
              <a:t> </a:t>
            </a:r>
            <a:r>
              <a:rPr lang="en-US" sz="2400" dirty="0" err="1">
                <a:solidFill>
                  <a:schemeClr val="tx1"/>
                </a:solidFill>
              </a:rPr>
              <a:t>ma’lum</a:t>
            </a:r>
            <a:r>
              <a:rPr lang="en-US" sz="2400" dirty="0">
                <a:solidFill>
                  <a:schemeClr val="tx1"/>
                </a:solidFill>
              </a:rPr>
              <a:t> </a:t>
            </a:r>
            <a:r>
              <a:rPr lang="en-US" sz="2400" dirty="0" err="1">
                <a:solidFill>
                  <a:schemeClr val="tx1"/>
                </a:solidFill>
              </a:rPr>
              <a:t>ma’noga</a:t>
            </a:r>
            <a:r>
              <a:rPr lang="en-US" sz="2400" dirty="0">
                <a:solidFill>
                  <a:schemeClr val="tx1"/>
                </a:solidFill>
              </a:rPr>
              <a:t> </a:t>
            </a:r>
            <a:r>
              <a:rPr lang="en-US" sz="2400" dirty="0" err="1">
                <a:solidFill>
                  <a:schemeClr val="tx1"/>
                </a:solidFill>
              </a:rPr>
              <a:t>ega</a:t>
            </a:r>
            <a:r>
              <a:rPr lang="en-US" sz="2400" dirty="0">
                <a:solidFill>
                  <a:schemeClr val="tx1"/>
                </a:solidFill>
              </a:rPr>
              <a:t> </a:t>
            </a:r>
            <a:r>
              <a:rPr lang="en-US" sz="2400" dirty="0" err="1">
                <a:solidFill>
                  <a:schemeClr val="tx1"/>
                </a:solidFill>
              </a:rPr>
              <a:t>bo‘lgan</a:t>
            </a:r>
            <a:r>
              <a:rPr lang="en-US" sz="2400" dirty="0">
                <a:solidFill>
                  <a:schemeClr val="tx1"/>
                </a:solidFill>
              </a:rPr>
              <a:t> </a:t>
            </a:r>
            <a:r>
              <a:rPr lang="en-US" sz="2400" dirty="0" err="1">
                <a:solidFill>
                  <a:schemeClr val="tx1"/>
                </a:solidFill>
              </a:rPr>
              <a:t>narsalarni</a:t>
            </a:r>
            <a:r>
              <a:rPr lang="en-US" sz="2400" dirty="0">
                <a:solidFill>
                  <a:schemeClr val="tx1"/>
                </a:solidFill>
              </a:rPr>
              <a:t> </a:t>
            </a:r>
            <a:r>
              <a:rPr lang="en-US" sz="2400" dirty="0" err="1">
                <a:solidFill>
                  <a:schemeClr val="tx1"/>
                </a:solidFill>
              </a:rPr>
              <a:t>aniqlash</a:t>
            </a:r>
            <a:r>
              <a:rPr lang="en-US" sz="2400" dirty="0">
                <a:solidFill>
                  <a:schemeClr val="tx1"/>
                </a:solidFill>
              </a:rPr>
              <a:t> </a:t>
            </a:r>
            <a:r>
              <a:rPr lang="en-US" sz="2400" dirty="0" err="1">
                <a:solidFill>
                  <a:schemeClr val="tx1"/>
                </a:solidFill>
              </a:rPr>
              <a:t>bilan</a:t>
            </a:r>
            <a:r>
              <a:rPr lang="en-US" sz="2400" dirty="0">
                <a:solidFill>
                  <a:schemeClr val="tx1"/>
                </a:solidFill>
              </a:rPr>
              <a:t> </a:t>
            </a:r>
            <a:r>
              <a:rPr lang="en-US" sz="2400" dirty="0" err="1">
                <a:solidFill>
                  <a:schemeClr val="tx1"/>
                </a:solidFill>
              </a:rPr>
              <a:t>bog‘liq</a:t>
            </a:r>
            <a:r>
              <a:rPr lang="en-US" sz="2400" dirty="0">
                <a:solidFill>
                  <a:schemeClr val="tx1"/>
                </a:solidFill>
              </a:rPr>
              <a:t> </a:t>
            </a:r>
            <a:r>
              <a:rPr lang="en-US" sz="2400" dirty="0" err="1">
                <a:solidFill>
                  <a:schemeClr val="tx1"/>
                </a:solidFill>
              </a:rPr>
              <a:t>bo‘ladi</a:t>
            </a:r>
            <a:r>
              <a:rPr lang="en-US" sz="2400" dirty="0">
                <a:solidFill>
                  <a:schemeClr val="tx1"/>
                </a:solidFill>
              </a:rPr>
              <a:t>. </a:t>
            </a:r>
            <a:r>
              <a:rPr lang="en-US" sz="2400" dirty="0" err="1">
                <a:solidFill>
                  <a:schemeClr val="tx1"/>
                </a:solidFill>
              </a:rPr>
              <a:t>SHuning</a:t>
            </a:r>
            <a:r>
              <a:rPr lang="en-US" sz="2400" dirty="0">
                <a:solidFill>
                  <a:schemeClr val="tx1"/>
                </a:solidFill>
              </a:rPr>
              <a:t> </a:t>
            </a:r>
            <a:r>
              <a:rPr lang="en-US" sz="2400" dirty="0" err="1">
                <a:solidFill>
                  <a:schemeClr val="tx1"/>
                </a:solidFill>
              </a:rPr>
              <a:t>uchun</a:t>
            </a:r>
            <a:r>
              <a:rPr lang="en-US" sz="2400" dirty="0">
                <a:solidFill>
                  <a:schemeClr val="tx1"/>
                </a:solidFill>
              </a:rPr>
              <a:t> ham «</a:t>
            </a:r>
            <a:r>
              <a:rPr lang="en-US" sz="2400" dirty="0" err="1">
                <a:solidFill>
                  <a:schemeClr val="tx1"/>
                </a:solidFill>
              </a:rPr>
              <a:t>tushunish</a:t>
            </a:r>
            <a:r>
              <a:rPr lang="en-US" sz="2400" dirty="0">
                <a:solidFill>
                  <a:schemeClr val="tx1"/>
                </a:solidFill>
              </a:rPr>
              <a:t> </a:t>
            </a:r>
            <a:r>
              <a:rPr lang="en-US" sz="2400" dirty="0" err="1">
                <a:solidFill>
                  <a:schemeClr val="tx1"/>
                </a:solidFill>
              </a:rPr>
              <a:t>ma’nolardagi</a:t>
            </a:r>
            <a:r>
              <a:rPr lang="en-US" sz="2400" dirty="0">
                <a:solidFill>
                  <a:schemeClr val="tx1"/>
                </a:solidFill>
              </a:rPr>
              <a:t> real harakat, </a:t>
            </a:r>
            <a:r>
              <a:rPr lang="en-US" sz="2400" dirty="0" err="1">
                <a:solidFill>
                  <a:schemeClr val="tx1"/>
                </a:solidFill>
              </a:rPr>
              <a:t>mazkur</a:t>
            </a:r>
            <a:r>
              <a:rPr lang="en-US" sz="2400" dirty="0">
                <a:solidFill>
                  <a:schemeClr val="tx1"/>
                </a:solidFill>
              </a:rPr>
              <a:t> </a:t>
            </a:r>
            <a:r>
              <a:rPr lang="en-US" sz="2400" dirty="0" err="1">
                <a:solidFill>
                  <a:schemeClr val="tx1"/>
                </a:solidFill>
              </a:rPr>
              <a:t>ma’nolarga</a:t>
            </a:r>
            <a:r>
              <a:rPr lang="en-US" sz="2400" dirty="0">
                <a:solidFill>
                  <a:schemeClr val="tx1"/>
                </a:solidFill>
              </a:rPr>
              <a:t> </a:t>
            </a:r>
            <a:r>
              <a:rPr lang="en-US" sz="2400" dirty="0" err="1">
                <a:solidFill>
                  <a:schemeClr val="tx1"/>
                </a:solidFill>
              </a:rPr>
              <a:t>amalda</a:t>
            </a:r>
            <a:r>
              <a:rPr lang="en-US" sz="2400" dirty="0">
                <a:solidFill>
                  <a:schemeClr val="tx1"/>
                </a:solidFill>
              </a:rPr>
              <a:t> </a:t>
            </a:r>
            <a:r>
              <a:rPr lang="en-US" sz="2400" dirty="0" err="1">
                <a:solidFill>
                  <a:schemeClr val="tx1"/>
                </a:solidFill>
              </a:rPr>
              <a:t>egalik</a:t>
            </a:r>
            <a:r>
              <a:rPr lang="en-US" sz="2400" dirty="0">
                <a:solidFill>
                  <a:schemeClr val="tx1"/>
                </a:solidFill>
              </a:rPr>
              <a:t> </a:t>
            </a:r>
            <a:r>
              <a:rPr lang="en-US" sz="2400" dirty="0" err="1">
                <a:solidFill>
                  <a:schemeClr val="tx1"/>
                </a:solidFill>
              </a:rPr>
              <a:t>qilish</a:t>
            </a:r>
            <a:r>
              <a:rPr lang="en-US" sz="2400" dirty="0">
                <a:solidFill>
                  <a:schemeClr val="tx1"/>
                </a:solidFill>
              </a:rPr>
              <a:t> </a:t>
            </a:r>
            <a:r>
              <a:rPr lang="en-US" sz="2400" dirty="0" err="1">
                <a:solidFill>
                  <a:schemeClr val="tx1"/>
                </a:solidFill>
              </a:rPr>
              <a:t>sifatida</a:t>
            </a:r>
            <a:r>
              <a:rPr lang="en-US" sz="2400" dirty="0">
                <a:solidFill>
                  <a:schemeClr val="tx1"/>
                </a:solidFill>
              </a:rPr>
              <a:t> </a:t>
            </a:r>
            <a:r>
              <a:rPr lang="en-US" sz="2400" dirty="0" err="1">
                <a:solidFill>
                  <a:schemeClr val="tx1"/>
                </a:solidFill>
              </a:rPr>
              <a:t>har</a:t>
            </a:r>
            <a:r>
              <a:rPr lang="en-US" sz="2400" dirty="0">
                <a:solidFill>
                  <a:schemeClr val="tx1"/>
                </a:solidFill>
              </a:rPr>
              <a:t> </a:t>
            </a:r>
            <a:r>
              <a:rPr lang="en-US" sz="2400" dirty="0" err="1">
                <a:solidFill>
                  <a:schemeClr val="tx1"/>
                </a:solidFill>
              </a:rPr>
              <a:t>qanday</a:t>
            </a:r>
            <a:r>
              <a:rPr lang="en-US" sz="2400" dirty="0">
                <a:solidFill>
                  <a:schemeClr val="tx1"/>
                </a:solidFill>
              </a:rPr>
              <a:t> </a:t>
            </a:r>
            <a:r>
              <a:rPr lang="en-US" sz="2400" dirty="0" err="1">
                <a:solidFill>
                  <a:schemeClr val="tx1"/>
                </a:solidFill>
              </a:rPr>
              <a:t>bilish</a:t>
            </a:r>
            <a:r>
              <a:rPr lang="en-US" sz="2400" dirty="0">
                <a:solidFill>
                  <a:schemeClr val="tx1"/>
                </a:solidFill>
              </a:rPr>
              <a:t> </a:t>
            </a:r>
            <a:r>
              <a:rPr lang="en-US" sz="2400" dirty="0" err="1">
                <a:solidFill>
                  <a:schemeClr val="tx1"/>
                </a:solidFill>
              </a:rPr>
              <a:t>faoliyatining</a:t>
            </a:r>
            <a:r>
              <a:rPr lang="en-US" sz="2400" dirty="0">
                <a:solidFill>
                  <a:schemeClr val="tx1"/>
                </a:solidFill>
              </a:rPr>
              <a:t> </a:t>
            </a:r>
            <a:r>
              <a:rPr lang="en-US" sz="2400" dirty="0" err="1">
                <a:solidFill>
                  <a:schemeClr val="tx1"/>
                </a:solidFill>
              </a:rPr>
              <a:t>ajralmas</a:t>
            </a:r>
            <a:r>
              <a:rPr lang="en-US" sz="2400" dirty="0">
                <a:solidFill>
                  <a:schemeClr val="tx1"/>
                </a:solidFill>
              </a:rPr>
              <a:t> </a:t>
            </a:r>
            <a:r>
              <a:rPr lang="en-US" sz="2400" dirty="0" err="1">
                <a:solidFill>
                  <a:schemeClr val="tx1"/>
                </a:solidFill>
              </a:rPr>
              <a:t>qismidir</a:t>
            </a:r>
            <a:r>
              <a:rPr lang="en-US" sz="2400" dirty="0">
                <a:solidFill>
                  <a:schemeClr val="tx1"/>
                </a:solidFill>
              </a:rPr>
              <a:t>»</a:t>
            </a:r>
            <a:endParaRPr lang="ru-RU" sz="2400" dirty="0">
              <a:solidFill>
                <a:schemeClr val="tx1"/>
              </a:solidFill>
            </a:endParaRPr>
          </a:p>
        </p:txBody>
      </p:sp>
    </p:spTree>
    <p:extLst>
      <p:ext uri="{BB962C8B-B14F-4D97-AF65-F5344CB8AC3E}">
        <p14:creationId xmlns:p14="http://schemas.microsoft.com/office/powerpoint/2010/main" val="4251107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 xmlns:a16="http://schemas.microsoft.com/office/drawing/2014/main" id="{E88CE944-B2C1-4225-ADD5-4751048E5C82}"/>
              </a:ext>
            </a:extLst>
          </p:cNvPr>
          <p:cNvPicPr>
            <a:picLocks noChangeAspect="1"/>
          </p:cNvPicPr>
          <p:nvPr/>
        </p:nvPicPr>
        <p:blipFill>
          <a:blip r:embed="rId2"/>
          <a:stretch>
            <a:fillRect/>
          </a:stretch>
        </p:blipFill>
        <p:spPr>
          <a:xfrm>
            <a:off x="0" y="0"/>
            <a:ext cx="12192000" cy="6857999"/>
          </a:xfrm>
          <a:prstGeom prst="rect">
            <a:avLst/>
          </a:prstGeom>
        </p:spPr>
      </p:pic>
      <p:sp>
        <p:nvSpPr>
          <p:cNvPr id="4" name="Пузырек для мыслей: облако 3">
            <a:extLst>
              <a:ext uri="{FF2B5EF4-FFF2-40B4-BE49-F238E27FC236}">
                <a16:creationId xmlns="" xmlns:a16="http://schemas.microsoft.com/office/drawing/2014/main" id="{6828AC83-BFC1-4AC8-A289-C461A36BBA42}"/>
              </a:ext>
            </a:extLst>
          </p:cNvPr>
          <p:cNvSpPr/>
          <p:nvPr/>
        </p:nvSpPr>
        <p:spPr>
          <a:xfrm>
            <a:off x="1935332" y="365125"/>
            <a:ext cx="7883371" cy="5103520"/>
          </a:xfrm>
          <a:prstGeom prst="cloudCallou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err="1">
                <a:solidFill>
                  <a:schemeClr val="tx1"/>
                </a:solidFill>
              </a:rPr>
              <a:t>Ma’no</a:t>
            </a:r>
            <a:r>
              <a:rPr lang="en-US" sz="2400" dirty="0">
                <a:solidFill>
                  <a:schemeClr val="tx1"/>
                </a:solidFill>
              </a:rPr>
              <a:t> </a:t>
            </a:r>
            <a:r>
              <a:rPr lang="en-US" sz="2400" dirty="0" err="1">
                <a:solidFill>
                  <a:schemeClr val="tx1"/>
                </a:solidFill>
              </a:rPr>
              <a:t>tushunish</a:t>
            </a:r>
            <a:r>
              <a:rPr lang="en-US" sz="2400" dirty="0">
                <a:solidFill>
                  <a:schemeClr val="tx1"/>
                </a:solidFill>
              </a:rPr>
              <a:t> </a:t>
            </a:r>
            <a:r>
              <a:rPr lang="en-US" sz="2400" dirty="0" err="1">
                <a:solidFill>
                  <a:schemeClr val="tx1"/>
                </a:solidFill>
              </a:rPr>
              <a:t>muammosini</a:t>
            </a:r>
            <a:r>
              <a:rPr lang="en-US" sz="2400" dirty="0">
                <a:solidFill>
                  <a:schemeClr val="tx1"/>
                </a:solidFill>
              </a:rPr>
              <a:t> </a:t>
            </a:r>
            <a:r>
              <a:rPr lang="en-US" sz="2400" dirty="0" err="1">
                <a:solidFill>
                  <a:schemeClr val="tx1"/>
                </a:solidFill>
              </a:rPr>
              <a:t>hal</a:t>
            </a:r>
            <a:r>
              <a:rPr lang="en-US" sz="2400" dirty="0">
                <a:solidFill>
                  <a:schemeClr val="tx1"/>
                </a:solidFill>
              </a:rPr>
              <a:t> </a:t>
            </a:r>
            <a:r>
              <a:rPr lang="en-US" sz="2400" dirty="0" err="1">
                <a:solidFill>
                  <a:schemeClr val="tx1"/>
                </a:solidFill>
              </a:rPr>
              <a:t>qilishda</a:t>
            </a:r>
            <a:r>
              <a:rPr lang="en-US" sz="2400" dirty="0">
                <a:solidFill>
                  <a:schemeClr val="tx1"/>
                </a:solidFill>
              </a:rPr>
              <a:t> </a:t>
            </a:r>
            <a:r>
              <a:rPr lang="en-US" sz="2400" dirty="0" err="1">
                <a:solidFill>
                  <a:schemeClr val="tx1"/>
                </a:solidFill>
              </a:rPr>
              <a:t>muhim</a:t>
            </a:r>
            <a:r>
              <a:rPr lang="en-US" sz="2400" dirty="0">
                <a:solidFill>
                  <a:schemeClr val="tx1"/>
                </a:solidFill>
              </a:rPr>
              <a:t> </a:t>
            </a:r>
            <a:r>
              <a:rPr lang="en-US" sz="2400" dirty="0" err="1">
                <a:solidFill>
                  <a:schemeClr val="tx1"/>
                </a:solidFill>
              </a:rPr>
              <a:t>ahamiyatga</a:t>
            </a:r>
            <a:r>
              <a:rPr lang="en-US" sz="2400" dirty="0">
                <a:solidFill>
                  <a:schemeClr val="tx1"/>
                </a:solidFill>
              </a:rPr>
              <a:t> </a:t>
            </a:r>
            <a:r>
              <a:rPr lang="en-US" sz="2400" dirty="0" err="1">
                <a:solidFill>
                  <a:schemeClr val="tx1"/>
                </a:solidFill>
              </a:rPr>
              <a:t>ega</a:t>
            </a:r>
            <a:r>
              <a:rPr lang="en-US" sz="2400" dirty="0">
                <a:solidFill>
                  <a:schemeClr val="tx1"/>
                </a:solidFill>
              </a:rPr>
              <a:t>. </a:t>
            </a:r>
            <a:r>
              <a:rPr lang="en-US" sz="2400" dirty="0" err="1">
                <a:solidFill>
                  <a:schemeClr val="tx1"/>
                </a:solidFill>
              </a:rPr>
              <a:t>Ma’no</a:t>
            </a:r>
            <a:r>
              <a:rPr lang="en-US" sz="2400" dirty="0">
                <a:solidFill>
                  <a:schemeClr val="tx1"/>
                </a:solidFill>
              </a:rPr>
              <a:t> – </a:t>
            </a:r>
            <a:r>
              <a:rPr lang="en-US" sz="2400" dirty="0" err="1">
                <a:solidFill>
                  <a:schemeClr val="tx1"/>
                </a:solidFill>
              </a:rPr>
              <a:t>tildagi</a:t>
            </a:r>
            <a:r>
              <a:rPr lang="en-US" sz="2400" dirty="0">
                <a:solidFill>
                  <a:schemeClr val="tx1"/>
                </a:solidFill>
              </a:rPr>
              <a:t> </a:t>
            </a:r>
            <a:r>
              <a:rPr lang="en-US" sz="2400" dirty="0" err="1">
                <a:solidFill>
                  <a:schemeClr val="tx1"/>
                </a:solidFill>
              </a:rPr>
              <a:t>iboralar</a:t>
            </a:r>
            <a:r>
              <a:rPr lang="en-US" sz="2400" dirty="0">
                <a:solidFill>
                  <a:schemeClr val="tx1"/>
                </a:solidFill>
              </a:rPr>
              <a:t> (</a:t>
            </a:r>
            <a:r>
              <a:rPr lang="en-US" sz="2400" dirty="0" err="1">
                <a:solidFill>
                  <a:schemeClr val="tx1"/>
                </a:solidFill>
              </a:rPr>
              <a:t>so‘zlar</a:t>
            </a:r>
            <a:r>
              <a:rPr lang="en-US" sz="2400" dirty="0">
                <a:solidFill>
                  <a:schemeClr val="tx1"/>
                </a:solidFill>
              </a:rPr>
              <a:t>, </a:t>
            </a:r>
            <a:r>
              <a:rPr lang="en-US" sz="2400" dirty="0" err="1">
                <a:solidFill>
                  <a:schemeClr val="tx1"/>
                </a:solidFill>
              </a:rPr>
              <a:t>gaplar</a:t>
            </a:r>
            <a:r>
              <a:rPr lang="en-US" sz="2400" dirty="0">
                <a:solidFill>
                  <a:schemeClr val="tx1"/>
                </a:solidFill>
              </a:rPr>
              <a:t> </a:t>
            </a:r>
            <a:r>
              <a:rPr lang="en-US" sz="2400" dirty="0" err="1">
                <a:solidFill>
                  <a:schemeClr val="tx1"/>
                </a:solidFill>
              </a:rPr>
              <a:t>va</a:t>
            </a:r>
            <a:r>
              <a:rPr lang="en-US" sz="2400" dirty="0">
                <a:solidFill>
                  <a:schemeClr val="tx1"/>
                </a:solidFill>
              </a:rPr>
              <a:t> </a:t>
            </a:r>
            <a:r>
              <a:rPr lang="en-US" sz="2400" dirty="0" err="1">
                <a:solidFill>
                  <a:schemeClr val="tx1"/>
                </a:solidFill>
              </a:rPr>
              <a:t>sh.k</a:t>
            </a:r>
            <a:r>
              <a:rPr lang="en-US" sz="2400" dirty="0">
                <a:solidFill>
                  <a:schemeClr val="tx1"/>
                </a:solidFill>
              </a:rPr>
              <a:t>.) </a:t>
            </a:r>
            <a:r>
              <a:rPr lang="en-US" sz="2400" dirty="0" err="1">
                <a:solidFill>
                  <a:schemeClr val="tx1"/>
                </a:solidFill>
              </a:rPr>
              <a:t>mazmunining</a:t>
            </a:r>
            <a:r>
              <a:rPr lang="en-US" sz="2400" dirty="0">
                <a:solidFill>
                  <a:schemeClr val="tx1"/>
                </a:solidFill>
              </a:rPr>
              <a:t> </a:t>
            </a:r>
            <a:r>
              <a:rPr lang="en-US" sz="2400" dirty="0" err="1">
                <a:solidFill>
                  <a:schemeClr val="tx1"/>
                </a:solidFill>
              </a:rPr>
              <a:t>sinonimigina</a:t>
            </a:r>
            <a:r>
              <a:rPr lang="en-US" sz="2400" dirty="0">
                <a:solidFill>
                  <a:schemeClr val="tx1"/>
                </a:solidFill>
              </a:rPr>
              <a:t> </a:t>
            </a:r>
            <a:r>
              <a:rPr lang="en-US" sz="2400" dirty="0" err="1">
                <a:solidFill>
                  <a:schemeClr val="tx1"/>
                </a:solidFill>
              </a:rPr>
              <a:t>emas</a:t>
            </a:r>
            <a:r>
              <a:rPr lang="en-US" sz="2400" dirty="0">
                <a:solidFill>
                  <a:schemeClr val="tx1"/>
                </a:solidFill>
              </a:rPr>
              <a:t>, </a:t>
            </a:r>
            <a:r>
              <a:rPr lang="en-US" sz="2400" dirty="0" err="1">
                <a:solidFill>
                  <a:schemeClr val="tx1"/>
                </a:solidFill>
              </a:rPr>
              <a:t>balki</a:t>
            </a:r>
            <a:r>
              <a:rPr lang="en-US" sz="2400" dirty="0">
                <a:solidFill>
                  <a:schemeClr val="tx1"/>
                </a:solidFill>
              </a:rPr>
              <a:t> </a:t>
            </a:r>
            <a:r>
              <a:rPr lang="en-US" sz="2400" dirty="0" err="1">
                <a:solidFill>
                  <a:schemeClr val="tx1"/>
                </a:solidFill>
              </a:rPr>
              <a:t>murakkab</a:t>
            </a:r>
            <a:r>
              <a:rPr lang="en-US" sz="2400" dirty="0">
                <a:solidFill>
                  <a:schemeClr val="tx1"/>
                </a:solidFill>
              </a:rPr>
              <a:t>, </a:t>
            </a:r>
            <a:r>
              <a:rPr lang="en-US" sz="2400" dirty="0" err="1">
                <a:solidFill>
                  <a:schemeClr val="tx1"/>
                </a:solidFill>
              </a:rPr>
              <a:t>ko‘p</a:t>
            </a:r>
            <a:r>
              <a:rPr lang="en-US" sz="2400" dirty="0">
                <a:solidFill>
                  <a:schemeClr val="tx1"/>
                </a:solidFill>
              </a:rPr>
              <a:t> </a:t>
            </a:r>
            <a:r>
              <a:rPr lang="en-US" sz="2400" dirty="0" err="1">
                <a:solidFill>
                  <a:schemeClr val="tx1"/>
                </a:solidFill>
              </a:rPr>
              <a:t>qirrali</a:t>
            </a:r>
            <a:r>
              <a:rPr lang="en-US" sz="2400" dirty="0">
                <a:solidFill>
                  <a:schemeClr val="tx1"/>
                </a:solidFill>
              </a:rPr>
              <a:t> </a:t>
            </a:r>
            <a:r>
              <a:rPr lang="en-US" sz="2400" dirty="0" err="1">
                <a:solidFill>
                  <a:schemeClr val="tx1"/>
                </a:solidFill>
              </a:rPr>
              <a:t>hodisa</a:t>
            </a:r>
            <a:r>
              <a:rPr lang="en-US" sz="2400" dirty="0">
                <a:solidFill>
                  <a:schemeClr val="tx1"/>
                </a:solidFill>
              </a:rPr>
              <a:t>. </a:t>
            </a:r>
            <a:endParaRPr lang="ru-RU" sz="2400" dirty="0">
              <a:solidFill>
                <a:schemeClr val="tx1"/>
              </a:solidFill>
            </a:endParaRPr>
          </a:p>
        </p:txBody>
      </p:sp>
    </p:spTree>
    <p:extLst>
      <p:ext uri="{BB962C8B-B14F-4D97-AF65-F5344CB8AC3E}">
        <p14:creationId xmlns:p14="http://schemas.microsoft.com/office/powerpoint/2010/main" val="485498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4906A4A0-7AC5-4F8E-AF55-E84ABE1D58BF}"/>
              </a:ext>
            </a:extLst>
          </p:cNvPr>
          <p:cNvPicPr>
            <a:picLocks noChangeAspect="1"/>
          </p:cNvPicPr>
          <p:nvPr/>
        </p:nvPicPr>
        <p:blipFill>
          <a:blip r:embed="rId2"/>
          <a:stretch>
            <a:fillRect/>
          </a:stretch>
        </p:blipFill>
        <p:spPr>
          <a:xfrm>
            <a:off x="0" y="0"/>
            <a:ext cx="12192000" cy="6857999"/>
          </a:xfrm>
          <a:prstGeom prst="rect">
            <a:avLst/>
          </a:prstGeom>
        </p:spPr>
      </p:pic>
      <p:sp>
        <p:nvSpPr>
          <p:cNvPr id="4" name="Облако 3">
            <a:extLst>
              <a:ext uri="{FF2B5EF4-FFF2-40B4-BE49-F238E27FC236}">
                <a16:creationId xmlns="" xmlns:a16="http://schemas.microsoft.com/office/drawing/2014/main" id="{CE8270B2-8001-4AA0-959B-1B1898027B5B}"/>
              </a:ext>
            </a:extLst>
          </p:cNvPr>
          <p:cNvSpPr/>
          <p:nvPr/>
        </p:nvSpPr>
        <p:spPr>
          <a:xfrm>
            <a:off x="3923930" y="521562"/>
            <a:ext cx="3932808" cy="2361461"/>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a:solidFill>
                  <a:schemeClr val="tx1"/>
                </a:solidFill>
              </a:rPr>
              <a:t>M. </a:t>
            </a:r>
            <a:r>
              <a:rPr lang="en-US" sz="2400" b="1" dirty="0" err="1">
                <a:solidFill>
                  <a:schemeClr val="tx1"/>
                </a:solidFill>
              </a:rPr>
              <a:t>Xaydeggerning</a:t>
            </a:r>
            <a:r>
              <a:rPr lang="en-US" sz="2400" b="1" dirty="0">
                <a:solidFill>
                  <a:schemeClr val="tx1"/>
                </a:solidFill>
              </a:rPr>
              <a:t> </a:t>
            </a:r>
            <a:r>
              <a:rPr lang="en-US" sz="2400" b="1" dirty="0" err="1">
                <a:solidFill>
                  <a:schemeClr val="tx1"/>
                </a:solidFill>
              </a:rPr>
              <a:t>fikricha</a:t>
            </a:r>
            <a:endParaRPr lang="ru-RU" sz="2400" b="1" dirty="0">
              <a:solidFill>
                <a:schemeClr val="tx1"/>
              </a:solidFill>
            </a:endParaRPr>
          </a:p>
        </p:txBody>
      </p:sp>
      <p:sp>
        <p:nvSpPr>
          <p:cNvPr id="5" name="Облако 4">
            <a:extLst>
              <a:ext uri="{FF2B5EF4-FFF2-40B4-BE49-F238E27FC236}">
                <a16:creationId xmlns="" xmlns:a16="http://schemas.microsoft.com/office/drawing/2014/main" id="{15B697B7-6A35-4CA3-B4A3-D0C3EED4C502}"/>
              </a:ext>
            </a:extLst>
          </p:cNvPr>
          <p:cNvSpPr/>
          <p:nvPr/>
        </p:nvSpPr>
        <p:spPr>
          <a:xfrm>
            <a:off x="923278" y="2585622"/>
            <a:ext cx="4355977" cy="3229252"/>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uz-Latn-UZ" sz="2400" dirty="0"/>
              <a:t>Birinchidan </a:t>
            </a:r>
            <a:r>
              <a:rPr lang="en-US" sz="2400" dirty="0" err="1"/>
              <a:t>har</a:t>
            </a:r>
            <a:r>
              <a:rPr lang="en-US" sz="2400" dirty="0"/>
              <a:t> </a:t>
            </a:r>
            <a:r>
              <a:rPr lang="en-US" sz="2400" dirty="0" err="1"/>
              <a:t>qanday</a:t>
            </a:r>
            <a:r>
              <a:rPr lang="en-US" sz="2400" dirty="0"/>
              <a:t> </a:t>
            </a:r>
            <a:r>
              <a:rPr lang="en-US" sz="2400" dirty="0" err="1"/>
              <a:t>qilmish</a:t>
            </a:r>
            <a:r>
              <a:rPr lang="en-US" sz="2400" dirty="0"/>
              <a:t>, </a:t>
            </a:r>
            <a:r>
              <a:rPr lang="en-US" sz="2400" dirty="0" err="1"/>
              <a:t>xulq-atvor</a:t>
            </a:r>
            <a:r>
              <a:rPr lang="en-US" sz="2400" dirty="0"/>
              <a:t>, </a:t>
            </a:r>
            <a:r>
              <a:rPr lang="en-US" sz="2400" dirty="0" err="1"/>
              <a:t>amal</a:t>
            </a:r>
            <a:r>
              <a:rPr lang="en-US" sz="2400" dirty="0"/>
              <a:t> «</a:t>
            </a:r>
            <a:r>
              <a:rPr lang="en-US" sz="2400" dirty="0" err="1"/>
              <a:t>nimaga</a:t>
            </a:r>
            <a:r>
              <a:rPr lang="en-US" sz="2400" dirty="0"/>
              <a:t>» </a:t>
            </a:r>
            <a:r>
              <a:rPr lang="en-US" sz="2400" dirty="0" err="1"/>
              <a:t>va</a:t>
            </a:r>
            <a:r>
              <a:rPr lang="en-US" sz="2400" dirty="0"/>
              <a:t> «</a:t>
            </a:r>
            <a:r>
              <a:rPr lang="en-US" sz="2400" dirty="0" err="1"/>
              <a:t>nima</a:t>
            </a:r>
            <a:r>
              <a:rPr lang="en-US" sz="2400" dirty="0"/>
              <a:t> </a:t>
            </a:r>
            <a:r>
              <a:rPr lang="en-US" sz="2400" dirty="0" err="1"/>
              <a:t>uchun</a:t>
            </a:r>
            <a:r>
              <a:rPr lang="en-US" sz="2400" dirty="0"/>
              <a:t>» </a:t>
            </a:r>
            <a:r>
              <a:rPr lang="en-US" sz="2400" dirty="0" err="1"/>
              <a:t>sodir</a:t>
            </a:r>
            <a:r>
              <a:rPr lang="en-US" sz="2400" dirty="0"/>
              <a:t> </a:t>
            </a:r>
            <a:r>
              <a:rPr lang="en-US" sz="2400" dirty="0" err="1"/>
              <a:t>etilganini</a:t>
            </a:r>
            <a:r>
              <a:rPr lang="en-US" sz="2400" dirty="0"/>
              <a:t> </a:t>
            </a:r>
            <a:r>
              <a:rPr lang="en-US" sz="2400" dirty="0" err="1"/>
              <a:t>nazarda</a:t>
            </a:r>
            <a:r>
              <a:rPr lang="en-US" sz="2400" dirty="0"/>
              <a:t> </a:t>
            </a:r>
            <a:r>
              <a:rPr lang="en-US" sz="2400" dirty="0" err="1"/>
              <a:t>tutishi</a:t>
            </a:r>
            <a:r>
              <a:rPr lang="en-US" sz="2400" dirty="0"/>
              <a:t> </a:t>
            </a:r>
            <a:r>
              <a:rPr lang="en-US" sz="2400" dirty="0" err="1"/>
              <a:t>kerak</a:t>
            </a:r>
            <a:r>
              <a:rPr lang="en-US" sz="2400" dirty="0"/>
              <a:t>.</a:t>
            </a:r>
            <a:endParaRPr lang="ru-RU" sz="2400" dirty="0"/>
          </a:p>
        </p:txBody>
      </p:sp>
      <p:sp>
        <p:nvSpPr>
          <p:cNvPr id="6" name="Облако 5">
            <a:extLst>
              <a:ext uri="{FF2B5EF4-FFF2-40B4-BE49-F238E27FC236}">
                <a16:creationId xmlns="" xmlns:a16="http://schemas.microsoft.com/office/drawing/2014/main" id="{42625191-5FD1-4766-8AE6-E5F3155AEAE9}"/>
              </a:ext>
            </a:extLst>
          </p:cNvPr>
          <p:cNvSpPr/>
          <p:nvPr/>
        </p:nvSpPr>
        <p:spPr>
          <a:xfrm>
            <a:off x="5643239" y="2585622"/>
            <a:ext cx="4770268" cy="3229252"/>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uz-Latn-UZ" sz="2400" dirty="0"/>
              <a:t>Ikkinchidan </a:t>
            </a:r>
            <a:r>
              <a:rPr lang="en-US" sz="2400" dirty="0" err="1"/>
              <a:t>ma’no</a:t>
            </a:r>
            <a:r>
              <a:rPr lang="en-US" sz="2400" dirty="0"/>
              <a:t> </a:t>
            </a:r>
            <a:r>
              <a:rPr lang="en-US" sz="2400" dirty="0" err="1"/>
              <a:t>yo‘nalishga</a:t>
            </a:r>
            <a:r>
              <a:rPr lang="en-US" sz="2400" dirty="0"/>
              <a:t> </a:t>
            </a:r>
            <a:r>
              <a:rPr lang="en-US" sz="2400" dirty="0" err="1"/>
              <a:t>ega</a:t>
            </a:r>
            <a:r>
              <a:rPr lang="en-US" sz="2400" dirty="0"/>
              <a:t>, </a:t>
            </a:r>
            <a:r>
              <a:rPr lang="en-US" sz="2400" dirty="0" err="1"/>
              <a:t>ya’ni</a:t>
            </a:r>
            <a:r>
              <a:rPr lang="en-US" sz="2400" dirty="0"/>
              <a:t> u </a:t>
            </a:r>
            <a:r>
              <a:rPr lang="en-US" sz="2400" dirty="0" err="1"/>
              <a:t>nimaningdir</a:t>
            </a:r>
            <a:r>
              <a:rPr lang="en-US" sz="2400" dirty="0"/>
              <a:t> </a:t>
            </a:r>
            <a:r>
              <a:rPr lang="en-US" sz="2400" dirty="0" err="1"/>
              <a:t>pirovard</a:t>
            </a:r>
            <a:r>
              <a:rPr lang="en-US" sz="2400" dirty="0"/>
              <a:t> </a:t>
            </a:r>
            <a:r>
              <a:rPr lang="en-US" sz="2400" dirty="0" err="1"/>
              <a:t>maqsadi</a:t>
            </a:r>
            <a:r>
              <a:rPr lang="en-US" sz="2400" dirty="0"/>
              <a:t> (</a:t>
            </a:r>
            <a:r>
              <a:rPr lang="en-US" sz="2400" dirty="0" err="1"/>
              <a:t>hayot</a:t>
            </a:r>
            <a:r>
              <a:rPr lang="en-US" sz="2400" dirty="0"/>
              <a:t> </a:t>
            </a:r>
            <a:r>
              <a:rPr lang="en-US" sz="2400" dirty="0" err="1"/>
              <a:t>mazmuni</a:t>
            </a:r>
            <a:r>
              <a:rPr lang="en-US" sz="2400" dirty="0"/>
              <a:t>, </a:t>
            </a:r>
            <a:r>
              <a:rPr lang="en-US" sz="2400" dirty="0" err="1"/>
              <a:t>tarix</a:t>
            </a:r>
            <a:r>
              <a:rPr lang="en-US" sz="2400" dirty="0"/>
              <a:t> </a:t>
            </a:r>
            <a:r>
              <a:rPr lang="en-US" sz="2400" dirty="0" err="1"/>
              <a:t>mazmuni</a:t>
            </a:r>
            <a:r>
              <a:rPr lang="en-US" sz="2400" dirty="0"/>
              <a:t> </a:t>
            </a:r>
            <a:r>
              <a:rPr lang="en-US" sz="2400" dirty="0" err="1"/>
              <a:t>va</a:t>
            </a:r>
            <a:r>
              <a:rPr lang="en-US" sz="2400" dirty="0"/>
              <a:t> </a:t>
            </a:r>
            <a:r>
              <a:rPr lang="en-US" sz="2400" dirty="0" err="1"/>
              <a:t>h.k.</a:t>
            </a:r>
            <a:r>
              <a:rPr lang="en-US" sz="2400" dirty="0"/>
              <a:t>)</a:t>
            </a:r>
            <a:endParaRPr lang="ru-RU" sz="2400" dirty="0"/>
          </a:p>
        </p:txBody>
      </p:sp>
    </p:spTree>
    <p:extLst>
      <p:ext uri="{BB962C8B-B14F-4D97-AF65-F5344CB8AC3E}">
        <p14:creationId xmlns:p14="http://schemas.microsoft.com/office/powerpoint/2010/main" val="288602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787D8C3D-2C86-4802-BB85-0444D04D1FBB}"/>
              </a:ext>
            </a:extLst>
          </p:cNvPr>
          <p:cNvPicPr>
            <a:picLocks noChangeAspect="1"/>
          </p:cNvPicPr>
          <p:nvPr/>
        </p:nvPicPr>
        <p:blipFill>
          <a:blip r:embed="rId2"/>
          <a:stretch>
            <a:fillRect/>
          </a:stretch>
        </p:blipFill>
        <p:spPr>
          <a:xfrm>
            <a:off x="0" y="0"/>
            <a:ext cx="12192000" cy="6857999"/>
          </a:xfrm>
          <a:prstGeom prst="rect">
            <a:avLst/>
          </a:prstGeom>
        </p:spPr>
      </p:pic>
      <p:sp>
        <p:nvSpPr>
          <p:cNvPr id="4" name="Прямоугольник 3">
            <a:extLst>
              <a:ext uri="{FF2B5EF4-FFF2-40B4-BE49-F238E27FC236}">
                <a16:creationId xmlns="" xmlns:a16="http://schemas.microsoft.com/office/drawing/2014/main" id="{2FD1692D-1C05-47C9-B28F-E9238DE75D68}"/>
              </a:ext>
            </a:extLst>
          </p:cNvPr>
          <p:cNvSpPr/>
          <p:nvPr/>
        </p:nvSpPr>
        <p:spPr>
          <a:xfrm>
            <a:off x="710214" y="266329"/>
            <a:ext cx="11043821" cy="20995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err="1">
                <a:solidFill>
                  <a:schemeClr val="tx1"/>
                </a:solidFill>
              </a:rPr>
              <a:t>birinchidan</a:t>
            </a:r>
            <a:r>
              <a:rPr lang="en-US" dirty="0">
                <a:solidFill>
                  <a:schemeClr val="tx1"/>
                </a:solidFill>
              </a:rPr>
              <a:t>, </a:t>
            </a:r>
            <a:r>
              <a:rPr lang="en-US" dirty="0" err="1">
                <a:solidFill>
                  <a:schemeClr val="tx1"/>
                </a:solidFill>
              </a:rPr>
              <a:t>har</a:t>
            </a:r>
            <a:r>
              <a:rPr lang="en-US" dirty="0">
                <a:solidFill>
                  <a:schemeClr val="tx1"/>
                </a:solidFill>
              </a:rPr>
              <a:t> </a:t>
            </a:r>
            <a:r>
              <a:rPr lang="en-US" dirty="0" err="1">
                <a:solidFill>
                  <a:schemeClr val="tx1"/>
                </a:solidFill>
              </a:rPr>
              <a:t>qanday</a:t>
            </a:r>
            <a:r>
              <a:rPr lang="en-US" dirty="0">
                <a:solidFill>
                  <a:schemeClr val="tx1"/>
                </a:solidFill>
              </a:rPr>
              <a:t> </a:t>
            </a:r>
            <a:r>
              <a:rPr lang="en-US" dirty="0" err="1">
                <a:solidFill>
                  <a:schemeClr val="tx1"/>
                </a:solidFill>
              </a:rPr>
              <a:t>matn</a:t>
            </a:r>
            <a:r>
              <a:rPr lang="en-US" dirty="0">
                <a:solidFill>
                  <a:schemeClr val="tx1"/>
                </a:solidFill>
              </a:rPr>
              <a:t> – </a:t>
            </a:r>
            <a:r>
              <a:rPr lang="en-US" dirty="0" err="1">
                <a:solidFill>
                  <a:schemeClr val="tx1"/>
                </a:solidFill>
              </a:rPr>
              <a:t>uni</a:t>
            </a:r>
            <a:r>
              <a:rPr lang="en-US" dirty="0">
                <a:solidFill>
                  <a:schemeClr val="tx1"/>
                </a:solidFill>
              </a:rPr>
              <a:t> </a:t>
            </a:r>
            <a:r>
              <a:rPr lang="en-US" dirty="0" err="1">
                <a:solidFill>
                  <a:schemeClr val="tx1"/>
                </a:solidFill>
              </a:rPr>
              <a:t>har</a:t>
            </a:r>
            <a:r>
              <a:rPr lang="en-US" dirty="0">
                <a:solidFill>
                  <a:schemeClr val="tx1"/>
                </a:solidFill>
              </a:rPr>
              <a:t> </a:t>
            </a:r>
            <a:r>
              <a:rPr lang="en-US" dirty="0" err="1">
                <a:solidFill>
                  <a:schemeClr val="tx1"/>
                </a:solidFill>
              </a:rPr>
              <a:t>xil</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talqin</a:t>
            </a:r>
            <a:r>
              <a:rPr lang="en-US" dirty="0">
                <a:solidFill>
                  <a:schemeClr val="tx1"/>
                </a:solidFill>
              </a:rPr>
              <a:t> </a:t>
            </a:r>
            <a:r>
              <a:rPr lang="en-US" dirty="0" err="1">
                <a:solidFill>
                  <a:schemeClr val="tx1"/>
                </a:solidFill>
              </a:rPr>
              <a:t>qilishlar</a:t>
            </a:r>
            <a:r>
              <a:rPr lang="en-US" dirty="0">
                <a:solidFill>
                  <a:schemeClr val="tx1"/>
                </a:solidFill>
              </a:rPr>
              <a:t> </a:t>
            </a:r>
            <a:r>
              <a:rPr lang="en-US" dirty="0" err="1">
                <a:solidFill>
                  <a:schemeClr val="tx1"/>
                </a:solidFill>
              </a:rPr>
              <a:t>manbai</a:t>
            </a:r>
            <a:r>
              <a:rPr lang="en-US" dirty="0">
                <a:solidFill>
                  <a:schemeClr val="tx1"/>
                </a:solidFill>
              </a:rPr>
              <a:t>. </a:t>
            </a:r>
            <a:r>
              <a:rPr lang="en-US" dirty="0" err="1">
                <a:solidFill>
                  <a:schemeClr val="tx1"/>
                </a:solidFill>
              </a:rPr>
              <a:t>Muallifning</a:t>
            </a:r>
            <a:r>
              <a:rPr lang="en-US" dirty="0">
                <a:solidFill>
                  <a:schemeClr val="tx1"/>
                </a:solidFill>
              </a:rPr>
              <a:t> </a:t>
            </a:r>
            <a:r>
              <a:rPr lang="en-US" dirty="0" err="1">
                <a:solidFill>
                  <a:schemeClr val="tx1"/>
                </a:solidFill>
              </a:rPr>
              <a:t>matnni</a:t>
            </a:r>
            <a:r>
              <a:rPr lang="en-US" dirty="0">
                <a:solidFill>
                  <a:schemeClr val="tx1"/>
                </a:solidFill>
              </a:rPr>
              <a:t> </a:t>
            </a:r>
            <a:r>
              <a:rPr lang="en-US" dirty="0" err="1">
                <a:solidFill>
                  <a:schemeClr val="tx1"/>
                </a:solidFill>
              </a:rPr>
              <a:t>tushunishi</a:t>
            </a:r>
            <a:r>
              <a:rPr lang="en-US" dirty="0">
                <a:solidFill>
                  <a:schemeClr val="tx1"/>
                </a:solidFill>
              </a:rPr>
              <a:t> – mana </a:t>
            </a:r>
            <a:r>
              <a:rPr lang="en-US" dirty="0" err="1">
                <a:solidFill>
                  <a:schemeClr val="tx1"/>
                </a:solidFill>
              </a:rPr>
              <a:t>shunday</a:t>
            </a:r>
            <a:r>
              <a:rPr lang="en-US" dirty="0">
                <a:solidFill>
                  <a:schemeClr val="tx1"/>
                </a:solidFill>
              </a:rPr>
              <a:t> </a:t>
            </a:r>
            <a:r>
              <a:rPr lang="en-US" dirty="0" err="1">
                <a:solidFill>
                  <a:schemeClr val="tx1"/>
                </a:solidFill>
              </a:rPr>
              <a:t>tushunishlarning</a:t>
            </a:r>
            <a:r>
              <a:rPr lang="en-US" dirty="0">
                <a:solidFill>
                  <a:schemeClr val="tx1"/>
                </a:solidFill>
              </a:rPr>
              <a:t> </a:t>
            </a:r>
            <a:r>
              <a:rPr lang="en-US" dirty="0" err="1">
                <a:solidFill>
                  <a:schemeClr val="tx1"/>
                </a:solidFill>
              </a:rPr>
              <a:t>biri</a:t>
            </a:r>
            <a:r>
              <a:rPr lang="en-US" dirty="0">
                <a:solidFill>
                  <a:schemeClr val="tx1"/>
                </a:solidFill>
              </a:rPr>
              <a:t>. </a:t>
            </a:r>
            <a:r>
              <a:rPr lang="en-US" dirty="0" err="1">
                <a:solidFill>
                  <a:schemeClr val="tx1"/>
                </a:solidFill>
              </a:rPr>
              <a:t>Asar</a:t>
            </a:r>
            <a:r>
              <a:rPr lang="en-US" dirty="0">
                <a:solidFill>
                  <a:schemeClr val="tx1"/>
                </a:solidFill>
              </a:rPr>
              <a:t> </a:t>
            </a:r>
            <a:r>
              <a:rPr lang="en-US" dirty="0" err="1">
                <a:solidFill>
                  <a:schemeClr val="tx1"/>
                </a:solidFill>
              </a:rPr>
              <a:t>bir</a:t>
            </a:r>
            <a:r>
              <a:rPr lang="en-US" dirty="0">
                <a:solidFill>
                  <a:schemeClr val="tx1"/>
                </a:solidFill>
              </a:rPr>
              <a:t> </a:t>
            </a:r>
            <a:r>
              <a:rPr lang="en-US" dirty="0" err="1">
                <a:solidFill>
                  <a:schemeClr val="tx1"/>
                </a:solidFill>
              </a:rPr>
              <a:t>paytning</a:t>
            </a:r>
            <a:r>
              <a:rPr lang="en-US" dirty="0">
                <a:solidFill>
                  <a:schemeClr val="tx1"/>
                </a:solidFill>
              </a:rPr>
              <a:t> </a:t>
            </a:r>
            <a:r>
              <a:rPr lang="en-US" dirty="0" err="1">
                <a:solidFill>
                  <a:schemeClr val="tx1"/>
                </a:solidFill>
              </a:rPr>
              <a:t>o‘zida</a:t>
            </a:r>
            <a:r>
              <a:rPr lang="en-US" dirty="0">
                <a:solidFill>
                  <a:schemeClr val="tx1"/>
                </a:solidFill>
              </a:rPr>
              <a:t> </a:t>
            </a:r>
            <a:r>
              <a:rPr lang="en-US" dirty="0" err="1">
                <a:solidFill>
                  <a:schemeClr val="tx1"/>
                </a:solidFill>
              </a:rPr>
              <a:t>bir</a:t>
            </a:r>
            <a:r>
              <a:rPr lang="en-US" dirty="0">
                <a:solidFill>
                  <a:schemeClr val="tx1"/>
                </a:solidFill>
              </a:rPr>
              <a:t> </a:t>
            </a:r>
            <a:r>
              <a:rPr lang="en-US" dirty="0" err="1">
                <a:solidFill>
                  <a:schemeClr val="tx1"/>
                </a:solidFill>
              </a:rPr>
              <a:t>nechta</a:t>
            </a:r>
            <a:r>
              <a:rPr lang="en-US" dirty="0">
                <a:solidFill>
                  <a:schemeClr val="tx1"/>
                </a:solidFill>
              </a:rPr>
              <a:t> </a:t>
            </a:r>
            <a:r>
              <a:rPr lang="en-US" dirty="0" err="1">
                <a:solidFill>
                  <a:schemeClr val="tx1"/>
                </a:solidFill>
              </a:rPr>
              <a:t>ma’noga</a:t>
            </a:r>
            <a:r>
              <a:rPr lang="en-US" dirty="0">
                <a:solidFill>
                  <a:schemeClr val="tx1"/>
                </a:solidFill>
              </a:rPr>
              <a:t> </a:t>
            </a:r>
            <a:r>
              <a:rPr lang="en-US" dirty="0" err="1">
                <a:solidFill>
                  <a:schemeClr val="tx1"/>
                </a:solidFill>
              </a:rPr>
              <a:t>ega</a:t>
            </a:r>
            <a:r>
              <a:rPr lang="en-US" dirty="0">
                <a:solidFill>
                  <a:schemeClr val="tx1"/>
                </a:solidFill>
              </a:rPr>
              <a:t> </a:t>
            </a:r>
            <a:r>
              <a:rPr lang="en-US" dirty="0" err="1">
                <a:solidFill>
                  <a:schemeClr val="tx1"/>
                </a:solidFill>
              </a:rPr>
              <a:t>bo‘ladi</a:t>
            </a:r>
            <a:r>
              <a:rPr lang="en-US" dirty="0">
                <a:solidFill>
                  <a:schemeClr val="tx1"/>
                </a:solidFill>
              </a:rPr>
              <a:t>. </a:t>
            </a:r>
            <a:r>
              <a:rPr lang="en-US" dirty="0" err="1">
                <a:solidFill>
                  <a:schemeClr val="tx1"/>
                </a:solidFill>
              </a:rPr>
              <a:t>Uning</a:t>
            </a:r>
            <a:r>
              <a:rPr lang="en-US" dirty="0">
                <a:solidFill>
                  <a:schemeClr val="tx1"/>
                </a:solidFill>
              </a:rPr>
              <a:t> </a:t>
            </a:r>
            <a:r>
              <a:rPr lang="en-US" dirty="0" err="1">
                <a:solidFill>
                  <a:schemeClr val="tx1"/>
                </a:solidFill>
              </a:rPr>
              <a:t>ramziyligi</a:t>
            </a:r>
            <a:r>
              <a:rPr lang="en-US" dirty="0">
                <a:solidFill>
                  <a:schemeClr val="tx1"/>
                </a:solidFill>
              </a:rPr>
              <a:t> ham ana </a:t>
            </a:r>
            <a:r>
              <a:rPr lang="en-US" dirty="0" err="1">
                <a:solidFill>
                  <a:schemeClr val="tx1"/>
                </a:solidFill>
              </a:rPr>
              <a:t>shundadir</a:t>
            </a:r>
            <a:r>
              <a:rPr lang="en-US" dirty="0">
                <a:solidFill>
                  <a:schemeClr val="tx1"/>
                </a:solidFill>
              </a:rPr>
              <a:t>. </a:t>
            </a:r>
            <a:r>
              <a:rPr lang="en-US" dirty="0" err="1">
                <a:solidFill>
                  <a:schemeClr val="tx1"/>
                </a:solidFill>
              </a:rPr>
              <a:t>Zotan</a:t>
            </a:r>
            <a:r>
              <a:rPr lang="en-US" dirty="0">
                <a:solidFill>
                  <a:schemeClr val="tx1"/>
                </a:solidFill>
              </a:rPr>
              <a:t>, </a:t>
            </a:r>
            <a:r>
              <a:rPr lang="en-US" dirty="0" err="1">
                <a:solidFill>
                  <a:schemeClr val="tx1"/>
                </a:solidFill>
              </a:rPr>
              <a:t>ramz</a:t>
            </a:r>
            <a:r>
              <a:rPr lang="en-US" dirty="0">
                <a:solidFill>
                  <a:schemeClr val="tx1"/>
                </a:solidFill>
              </a:rPr>
              <a:t> </a:t>
            </a:r>
            <a:r>
              <a:rPr lang="en-US" dirty="0" err="1">
                <a:solidFill>
                  <a:schemeClr val="tx1"/>
                </a:solidFill>
              </a:rPr>
              <a:t>obraz</a:t>
            </a:r>
            <a:r>
              <a:rPr lang="en-US" dirty="0">
                <a:solidFill>
                  <a:schemeClr val="tx1"/>
                </a:solidFill>
              </a:rPr>
              <a:t> </a:t>
            </a:r>
            <a:r>
              <a:rPr lang="en-US" dirty="0" err="1">
                <a:solidFill>
                  <a:schemeClr val="tx1"/>
                </a:solidFill>
              </a:rPr>
              <a:t>emas</a:t>
            </a:r>
            <a:r>
              <a:rPr lang="en-US" dirty="0">
                <a:solidFill>
                  <a:schemeClr val="tx1"/>
                </a:solidFill>
              </a:rPr>
              <a:t>, </a:t>
            </a:r>
            <a:r>
              <a:rPr lang="en-US" dirty="0" err="1">
                <a:solidFill>
                  <a:schemeClr val="tx1"/>
                </a:solidFill>
              </a:rPr>
              <a:t>balki</a:t>
            </a:r>
            <a:r>
              <a:rPr lang="en-US" dirty="0">
                <a:solidFill>
                  <a:schemeClr val="tx1"/>
                </a:solidFill>
              </a:rPr>
              <a:t> </a:t>
            </a:r>
            <a:r>
              <a:rPr lang="en-US" dirty="0" err="1">
                <a:solidFill>
                  <a:schemeClr val="tx1"/>
                </a:solidFill>
              </a:rPr>
              <a:t>ma’nolar</a:t>
            </a:r>
            <a:r>
              <a:rPr lang="en-US" dirty="0">
                <a:solidFill>
                  <a:schemeClr val="tx1"/>
                </a:solidFill>
              </a:rPr>
              <a:t> </a:t>
            </a:r>
            <a:r>
              <a:rPr lang="en-US" dirty="0" err="1">
                <a:solidFill>
                  <a:schemeClr val="tx1"/>
                </a:solidFill>
              </a:rPr>
              <a:t>to‘plamidir</a:t>
            </a:r>
            <a:r>
              <a:rPr lang="en-US" dirty="0">
                <a:solidFill>
                  <a:schemeClr val="tx1"/>
                </a:solidFill>
              </a:rPr>
              <a:t>. </a:t>
            </a:r>
            <a:r>
              <a:rPr lang="en-US" dirty="0" err="1">
                <a:solidFill>
                  <a:schemeClr val="tx1"/>
                </a:solidFill>
              </a:rPr>
              <a:t>Shuning</a:t>
            </a:r>
            <a:r>
              <a:rPr lang="en-US" dirty="0">
                <a:solidFill>
                  <a:schemeClr val="tx1"/>
                </a:solidFill>
              </a:rPr>
              <a:t> </a:t>
            </a:r>
            <a:r>
              <a:rPr lang="en-US" dirty="0" err="1">
                <a:solidFill>
                  <a:schemeClr val="tx1"/>
                </a:solidFill>
              </a:rPr>
              <a:t>uchun</a:t>
            </a:r>
            <a:r>
              <a:rPr lang="en-US" dirty="0">
                <a:solidFill>
                  <a:schemeClr val="tx1"/>
                </a:solidFill>
              </a:rPr>
              <a:t> ham </a:t>
            </a:r>
            <a:r>
              <a:rPr lang="en-US" dirty="0" err="1">
                <a:solidFill>
                  <a:schemeClr val="tx1"/>
                </a:solidFill>
              </a:rPr>
              <a:t>matnni</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unga</a:t>
            </a:r>
            <a:r>
              <a:rPr lang="en-US" dirty="0">
                <a:solidFill>
                  <a:schemeClr val="tx1"/>
                </a:solidFill>
              </a:rPr>
              <a:t> </a:t>
            </a:r>
            <a:r>
              <a:rPr lang="en-US" dirty="0" err="1">
                <a:solidFill>
                  <a:schemeClr val="tx1"/>
                </a:solidFill>
              </a:rPr>
              <a:t>asar</a:t>
            </a:r>
            <a:r>
              <a:rPr lang="en-US" dirty="0">
                <a:solidFill>
                  <a:schemeClr val="tx1"/>
                </a:solidFill>
              </a:rPr>
              <a:t> (</a:t>
            </a:r>
            <a:r>
              <a:rPr lang="en-US" dirty="0" err="1">
                <a:solidFill>
                  <a:schemeClr val="tx1"/>
                </a:solidFill>
              </a:rPr>
              <a:t>matn</a:t>
            </a:r>
            <a:r>
              <a:rPr lang="en-US" dirty="0">
                <a:solidFill>
                  <a:schemeClr val="tx1"/>
                </a:solidFill>
              </a:rPr>
              <a:t>, </a:t>
            </a:r>
            <a:r>
              <a:rPr lang="en-US" dirty="0" err="1">
                <a:solidFill>
                  <a:schemeClr val="tx1"/>
                </a:solidFill>
              </a:rPr>
              <a:t>san’at</a:t>
            </a:r>
            <a:r>
              <a:rPr lang="en-US" dirty="0">
                <a:solidFill>
                  <a:schemeClr val="tx1"/>
                </a:solidFill>
              </a:rPr>
              <a:t> </a:t>
            </a:r>
            <a:r>
              <a:rPr lang="en-US" dirty="0" err="1">
                <a:solidFill>
                  <a:schemeClr val="tx1"/>
                </a:solidFill>
              </a:rPr>
              <a:t>asari</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sh.k</a:t>
            </a:r>
            <a:r>
              <a:rPr lang="en-US" dirty="0">
                <a:solidFill>
                  <a:schemeClr val="tx1"/>
                </a:solidFill>
              </a:rPr>
              <a:t>.) </a:t>
            </a:r>
            <a:r>
              <a:rPr lang="en-US" dirty="0" err="1">
                <a:solidFill>
                  <a:schemeClr val="tx1"/>
                </a:solidFill>
              </a:rPr>
              <a:t>muallifi</a:t>
            </a:r>
            <a:r>
              <a:rPr lang="en-US" dirty="0">
                <a:solidFill>
                  <a:schemeClr val="tx1"/>
                </a:solidFill>
              </a:rPr>
              <a:t>, </a:t>
            </a:r>
            <a:r>
              <a:rPr lang="en-US" dirty="0" err="1">
                <a:solidFill>
                  <a:schemeClr val="tx1"/>
                </a:solidFill>
              </a:rPr>
              <a:t>shuningdek</a:t>
            </a:r>
            <a:r>
              <a:rPr lang="en-US" dirty="0">
                <a:solidFill>
                  <a:schemeClr val="tx1"/>
                </a:solidFill>
              </a:rPr>
              <a:t> </a:t>
            </a:r>
            <a:r>
              <a:rPr lang="en-US" dirty="0" err="1">
                <a:solidFill>
                  <a:schemeClr val="tx1"/>
                </a:solidFill>
              </a:rPr>
              <a:t>talqin</a:t>
            </a:r>
            <a:r>
              <a:rPr lang="en-US" dirty="0">
                <a:solidFill>
                  <a:schemeClr val="tx1"/>
                </a:solidFill>
              </a:rPr>
              <a:t> </a:t>
            </a:r>
            <a:r>
              <a:rPr lang="en-US" dirty="0" err="1">
                <a:solidFill>
                  <a:schemeClr val="tx1"/>
                </a:solidFill>
              </a:rPr>
              <a:t>qiluvchi</a:t>
            </a:r>
            <a:r>
              <a:rPr lang="en-US" dirty="0">
                <a:solidFill>
                  <a:schemeClr val="tx1"/>
                </a:solidFill>
              </a:rPr>
              <a:t> </a:t>
            </a:r>
            <a:r>
              <a:rPr lang="en-US" dirty="0" err="1">
                <a:solidFill>
                  <a:schemeClr val="tx1"/>
                </a:solidFill>
              </a:rPr>
              <a:t>joylagan</a:t>
            </a:r>
            <a:r>
              <a:rPr lang="en-US" dirty="0">
                <a:solidFill>
                  <a:schemeClr val="tx1"/>
                </a:solidFill>
              </a:rPr>
              <a:t> </a:t>
            </a:r>
            <a:r>
              <a:rPr lang="en-US" dirty="0" err="1">
                <a:solidFill>
                  <a:schemeClr val="tx1"/>
                </a:solidFill>
              </a:rPr>
              <a:t>ma’nolar</a:t>
            </a:r>
            <a:r>
              <a:rPr lang="en-US" dirty="0">
                <a:solidFill>
                  <a:schemeClr val="tx1"/>
                </a:solidFill>
              </a:rPr>
              <a:t> </a:t>
            </a:r>
            <a:r>
              <a:rPr lang="en-US" dirty="0" err="1">
                <a:solidFill>
                  <a:schemeClr val="tx1"/>
                </a:solidFill>
              </a:rPr>
              <a:t>bilangina</a:t>
            </a:r>
            <a:r>
              <a:rPr lang="en-US" dirty="0">
                <a:solidFill>
                  <a:schemeClr val="tx1"/>
                </a:solidFill>
              </a:rPr>
              <a:t> </a:t>
            </a:r>
            <a:r>
              <a:rPr lang="en-US" dirty="0" err="1">
                <a:solidFill>
                  <a:schemeClr val="tx1"/>
                </a:solidFill>
              </a:rPr>
              <a:t>cheklanishi</a:t>
            </a:r>
            <a:r>
              <a:rPr lang="en-US" dirty="0">
                <a:solidFill>
                  <a:schemeClr val="tx1"/>
                </a:solidFill>
              </a:rPr>
              <a:t> </a:t>
            </a:r>
            <a:r>
              <a:rPr lang="en-US" dirty="0" err="1">
                <a:solidFill>
                  <a:schemeClr val="tx1"/>
                </a:solidFill>
              </a:rPr>
              <a:t>mumkin</a:t>
            </a:r>
            <a:r>
              <a:rPr lang="en-US" dirty="0">
                <a:solidFill>
                  <a:schemeClr val="tx1"/>
                </a:solidFill>
              </a:rPr>
              <a:t> </a:t>
            </a:r>
            <a:r>
              <a:rPr lang="en-US" dirty="0" err="1">
                <a:solidFill>
                  <a:schemeClr val="tx1"/>
                </a:solidFill>
              </a:rPr>
              <a:t>emas</a:t>
            </a:r>
            <a:r>
              <a:rPr lang="en-US" dirty="0">
                <a:solidFill>
                  <a:schemeClr val="tx1"/>
                </a:solidFill>
              </a:rPr>
              <a:t>. </a:t>
            </a:r>
            <a:r>
              <a:rPr lang="en-US" dirty="0" err="1">
                <a:solidFill>
                  <a:schemeClr val="tx1"/>
                </a:solidFill>
              </a:rPr>
              <a:t>M.M.Baxtin</a:t>
            </a:r>
            <a:r>
              <a:rPr lang="en-US" dirty="0">
                <a:solidFill>
                  <a:schemeClr val="tx1"/>
                </a:solidFill>
              </a:rPr>
              <a:t> </a:t>
            </a:r>
            <a:r>
              <a:rPr lang="en-US" dirty="0" err="1">
                <a:solidFill>
                  <a:schemeClr val="tx1"/>
                </a:solidFill>
              </a:rPr>
              <a:t>ta’biri</a:t>
            </a:r>
            <a:r>
              <a:rPr lang="en-US" dirty="0">
                <a:solidFill>
                  <a:schemeClr val="tx1"/>
                </a:solidFill>
              </a:rPr>
              <a:t> </a:t>
            </a:r>
            <a:r>
              <a:rPr lang="en-US" dirty="0" err="1">
                <a:solidFill>
                  <a:schemeClr val="tx1"/>
                </a:solidFill>
              </a:rPr>
              <a:t>bilan</a:t>
            </a:r>
            <a:r>
              <a:rPr lang="en-US" dirty="0">
                <a:solidFill>
                  <a:schemeClr val="tx1"/>
                </a:solidFill>
              </a:rPr>
              <a:t> </a:t>
            </a:r>
            <a:r>
              <a:rPr lang="en-US" dirty="0" err="1">
                <a:solidFill>
                  <a:schemeClr val="tx1"/>
                </a:solidFill>
              </a:rPr>
              <a:t>aytganda</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yaxshiroq</a:t>
            </a:r>
            <a:r>
              <a:rPr lang="en-US" dirty="0">
                <a:solidFill>
                  <a:schemeClr val="tx1"/>
                </a:solidFill>
              </a:rPr>
              <a:t> </a:t>
            </a:r>
            <a:r>
              <a:rPr lang="en-US" dirty="0" err="1">
                <a:solidFill>
                  <a:schemeClr val="tx1"/>
                </a:solidFill>
              </a:rPr>
              <a:t>bo‘lishi</a:t>
            </a:r>
            <a:r>
              <a:rPr lang="en-US" dirty="0">
                <a:solidFill>
                  <a:schemeClr val="tx1"/>
                </a:solidFill>
              </a:rPr>
              <a:t> </a:t>
            </a:r>
            <a:r>
              <a:rPr lang="en-US" dirty="0" err="1">
                <a:solidFill>
                  <a:schemeClr val="tx1"/>
                </a:solidFill>
              </a:rPr>
              <a:t>mumkin</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lozim</a:t>
            </a:r>
            <a:r>
              <a:rPr lang="en-US" dirty="0">
                <a:solidFill>
                  <a:schemeClr val="tx1"/>
                </a:solidFill>
              </a:rPr>
              <a:t>, u </a:t>
            </a:r>
            <a:r>
              <a:rPr lang="en-US" dirty="0" err="1">
                <a:solidFill>
                  <a:schemeClr val="tx1"/>
                </a:solidFill>
              </a:rPr>
              <a:t>matnni</a:t>
            </a:r>
            <a:r>
              <a:rPr lang="en-US" dirty="0">
                <a:solidFill>
                  <a:schemeClr val="tx1"/>
                </a:solidFill>
              </a:rPr>
              <a:t> </a:t>
            </a:r>
            <a:r>
              <a:rPr lang="en-US" dirty="0" err="1">
                <a:solidFill>
                  <a:schemeClr val="tx1"/>
                </a:solidFill>
              </a:rPr>
              <a:t>to‘ldiradi</a:t>
            </a:r>
            <a:r>
              <a:rPr lang="en-US" dirty="0">
                <a:solidFill>
                  <a:schemeClr val="tx1"/>
                </a:solidFill>
              </a:rPr>
              <a:t>, </a:t>
            </a:r>
            <a:r>
              <a:rPr lang="en-US" dirty="0" err="1">
                <a:solidFill>
                  <a:schemeClr val="tx1"/>
                </a:solidFill>
              </a:rPr>
              <a:t>faol</a:t>
            </a:r>
            <a:r>
              <a:rPr lang="en-US" dirty="0">
                <a:solidFill>
                  <a:schemeClr val="tx1"/>
                </a:solidFill>
              </a:rPr>
              <a:t> </a:t>
            </a:r>
            <a:r>
              <a:rPr lang="en-US" dirty="0" err="1">
                <a:solidFill>
                  <a:schemeClr val="tx1"/>
                </a:solidFill>
              </a:rPr>
              <a:t>ijodiy</a:t>
            </a:r>
            <a:r>
              <a:rPr lang="en-US" dirty="0">
                <a:solidFill>
                  <a:schemeClr val="tx1"/>
                </a:solidFill>
              </a:rPr>
              <a:t> </a:t>
            </a:r>
            <a:r>
              <a:rPr lang="en-US" dirty="0" err="1">
                <a:solidFill>
                  <a:schemeClr val="tx1"/>
                </a:solidFill>
              </a:rPr>
              <a:t>xususiyat</a:t>
            </a:r>
            <a:r>
              <a:rPr lang="en-US" dirty="0">
                <a:solidFill>
                  <a:schemeClr val="tx1"/>
                </a:solidFill>
              </a:rPr>
              <a:t> </a:t>
            </a:r>
            <a:r>
              <a:rPr lang="en-US" dirty="0" err="1">
                <a:solidFill>
                  <a:schemeClr val="tx1"/>
                </a:solidFill>
              </a:rPr>
              <a:t>kasb</a:t>
            </a:r>
            <a:r>
              <a:rPr lang="en-US" dirty="0">
                <a:solidFill>
                  <a:schemeClr val="tx1"/>
                </a:solidFill>
              </a:rPr>
              <a:t> </a:t>
            </a:r>
            <a:r>
              <a:rPr lang="en-US" dirty="0" err="1">
                <a:solidFill>
                  <a:schemeClr val="tx1"/>
                </a:solidFill>
              </a:rPr>
              <a:t>etadi</a:t>
            </a:r>
            <a:r>
              <a:rPr lang="en-US" dirty="0">
                <a:solidFill>
                  <a:schemeClr val="tx1"/>
                </a:solidFill>
              </a:rPr>
              <a:t>. Ammo </a:t>
            </a:r>
            <a:r>
              <a:rPr lang="en-US" dirty="0" err="1">
                <a:solidFill>
                  <a:schemeClr val="tx1"/>
                </a:solidFill>
              </a:rPr>
              <a:t>matnni</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uni</a:t>
            </a:r>
            <a:r>
              <a:rPr lang="en-US" dirty="0">
                <a:solidFill>
                  <a:schemeClr val="tx1"/>
                </a:solidFill>
              </a:rPr>
              <a:t> </a:t>
            </a:r>
            <a:r>
              <a:rPr lang="en-US" dirty="0" err="1">
                <a:solidFill>
                  <a:schemeClr val="tx1"/>
                </a:solidFill>
              </a:rPr>
              <a:t>talqin</a:t>
            </a:r>
            <a:r>
              <a:rPr lang="en-US" dirty="0">
                <a:solidFill>
                  <a:schemeClr val="tx1"/>
                </a:solidFill>
              </a:rPr>
              <a:t> </a:t>
            </a:r>
            <a:r>
              <a:rPr lang="en-US" dirty="0" err="1">
                <a:solidFill>
                  <a:schemeClr val="tx1"/>
                </a:solidFill>
              </a:rPr>
              <a:t>qilishning</a:t>
            </a:r>
            <a:r>
              <a:rPr lang="en-US" dirty="0">
                <a:solidFill>
                  <a:schemeClr val="tx1"/>
                </a:solidFill>
              </a:rPr>
              <a:t> </a:t>
            </a:r>
            <a:r>
              <a:rPr lang="en-US" dirty="0" err="1">
                <a:solidFill>
                  <a:schemeClr val="tx1"/>
                </a:solidFill>
              </a:rPr>
              <a:t>muayyan</a:t>
            </a:r>
            <a:r>
              <a:rPr lang="en-US" dirty="0">
                <a:solidFill>
                  <a:schemeClr val="tx1"/>
                </a:solidFill>
              </a:rPr>
              <a:t> </a:t>
            </a:r>
            <a:r>
              <a:rPr lang="en-US" dirty="0" err="1">
                <a:solidFill>
                  <a:schemeClr val="tx1"/>
                </a:solidFill>
              </a:rPr>
              <a:t>tarixiy</a:t>
            </a:r>
            <a:r>
              <a:rPr lang="en-US" dirty="0">
                <a:solidFill>
                  <a:schemeClr val="tx1"/>
                </a:solidFill>
              </a:rPr>
              <a:t> </a:t>
            </a:r>
            <a:r>
              <a:rPr lang="en-US" dirty="0" err="1">
                <a:solidFill>
                  <a:schemeClr val="tx1"/>
                </a:solidFill>
              </a:rPr>
              <a:t>sharoitlariga</a:t>
            </a:r>
            <a:r>
              <a:rPr lang="en-US" dirty="0">
                <a:solidFill>
                  <a:schemeClr val="tx1"/>
                </a:solidFill>
              </a:rPr>
              <a:t> </a:t>
            </a:r>
            <a:r>
              <a:rPr lang="en-US" dirty="0" err="1">
                <a:solidFill>
                  <a:schemeClr val="tx1"/>
                </a:solidFill>
              </a:rPr>
              <a:t>bog‘liqligi</a:t>
            </a:r>
            <a:r>
              <a:rPr lang="en-US" dirty="0">
                <a:solidFill>
                  <a:schemeClr val="tx1"/>
                </a:solidFill>
              </a:rPr>
              <a:t> </a:t>
            </a:r>
            <a:r>
              <a:rPr lang="en-US" dirty="0" err="1">
                <a:solidFill>
                  <a:schemeClr val="tx1"/>
                </a:solidFill>
              </a:rPr>
              <a:t>uni</a:t>
            </a:r>
            <a:r>
              <a:rPr lang="en-US" dirty="0">
                <a:solidFill>
                  <a:schemeClr val="tx1"/>
                </a:solidFill>
              </a:rPr>
              <a:t> </a:t>
            </a:r>
            <a:r>
              <a:rPr lang="en-US" dirty="0" err="1">
                <a:solidFill>
                  <a:schemeClr val="tx1"/>
                </a:solidFill>
              </a:rPr>
              <a:t>sof</a:t>
            </a:r>
            <a:r>
              <a:rPr lang="en-US" dirty="0">
                <a:solidFill>
                  <a:schemeClr val="tx1"/>
                </a:solidFill>
              </a:rPr>
              <a:t> </a:t>
            </a:r>
            <a:r>
              <a:rPr lang="en-US" dirty="0" err="1">
                <a:solidFill>
                  <a:schemeClr val="tx1"/>
                </a:solidFill>
              </a:rPr>
              <a:t>psixologik</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sub’ektiv</a:t>
            </a:r>
            <a:r>
              <a:rPr lang="en-US" dirty="0">
                <a:solidFill>
                  <a:schemeClr val="tx1"/>
                </a:solidFill>
              </a:rPr>
              <a:t> </a:t>
            </a:r>
            <a:r>
              <a:rPr lang="en-US" dirty="0" err="1">
                <a:solidFill>
                  <a:schemeClr val="tx1"/>
                </a:solidFill>
              </a:rPr>
              <a:t>jarayonga</a:t>
            </a:r>
            <a:r>
              <a:rPr lang="en-US" dirty="0">
                <a:solidFill>
                  <a:schemeClr val="tx1"/>
                </a:solidFill>
              </a:rPr>
              <a:t> </a:t>
            </a:r>
            <a:r>
              <a:rPr lang="en-US" dirty="0" err="1">
                <a:solidFill>
                  <a:schemeClr val="tx1"/>
                </a:solidFill>
              </a:rPr>
              <a:t>aylantirmaydi</a:t>
            </a:r>
            <a:r>
              <a:rPr lang="en-US" dirty="0">
                <a:solidFill>
                  <a:schemeClr val="tx1"/>
                </a:solidFill>
              </a:rPr>
              <a:t>. </a:t>
            </a:r>
            <a:endParaRPr lang="ru-RU" dirty="0">
              <a:solidFill>
                <a:schemeClr val="tx1"/>
              </a:solidFill>
            </a:endParaRPr>
          </a:p>
        </p:txBody>
      </p:sp>
      <p:sp>
        <p:nvSpPr>
          <p:cNvPr id="5" name="Прямоугольник 4">
            <a:extLst>
              <a:ext uri="{FF2B5EF4-FFF2-40B4-BE49-F238E27FC236}">
                <a16:creationId xmlns="" xmlns:a16="http://schemas.microsoft.com/office/drawing/2014/main" id="{3F53D80F-43D3-4B12-B600-B30B005F2E6F}"/>
              </a:ext>
            </a:extLst>
          </p:cNvPr>
          <p:cNvSpPr/>
          <p:nvPr/>
        </p:nvSpPr>
        <p:spPr>
          <a:xfrm>
            <a:off x="716871" y="2370339"/>
            <a:ext cx="11043821" cy="11363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err="1">
                <a:solidFill>
                  <a:schemeClr val="tx1"/>
                </a:solidFill>
              </a:rPr>
              <a:t>Ikkinchidan</a:t>
            </a:r>
            <a:r>
              <a:rPr lang="en-US" dirty="0">
                <a:solidFill>
                  <a:schemeClr val="tx1"/>
                </a:solidFill>
              </a:rPr>
              <a:t>, </a:t>
            </a:r>
            <a:r>
              <a:rPr lang="en-US" dirty="0" err="1">
                <a:solidFill>
                  <a:schemeClr val="tx1"/>
                </a:solidFill>
              </a:rPr>
              <a:t>serma’nolilik</a:t>
            </a:r>
            <a:r>
              <a:rPr lang="en-US" dirty="0">
                <a:solidFill>
                  <a:schemeClr val="tx1"/>
                </a:solidFill>
              </a:rPr>
              <a:t> </a:t>
            </a:r>
            <a:r>
              <a:rPr lang="en-US" dirty="0" err="1">
                <a:solidFill>
                  <a:schemeClr val="tx1"/>
                </a:solidFill>
              </a:rPr>
              <a:t>birdan</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darhol</a:t>
            </a:r>
            <a:r>
              <a:rPr lang="en-US" dirty="0">
                <a:solidFill>
                  <a:schemeClr val="tx1"/>
                </a:solidFill>
              </a:rPr>
              <a:t> </a:t>
            </a:r>
            <a:r>
              <a:rPr lang="en-US" dirty="0" err="1">
                <a:solidFill>
                  <a:schemeClr val="tx1"/>
                </a:solidFill>
              </a:rPr>
              <a:t>namoyon</a:t>
            </a:r>
            <a:r>
              <a:rPr lang="en-US" dirty="0">
                <a:solidFill>
                  <a:schemeClr val="tx1"/>
                </a:solidFill>
              </a:rPr>
              <a:t> </a:t>
            </a:r>
            <a:r>
              <a:rPr lang="en-US" dirty="0" err="1">
                <a:solidFill>
                  <a:schemeClr val="tx1"/>
                </a:solidFill>
              </a:rPr>
              <a:t>bo‘lmaydi</a:t>
            </a:r>
            <a:r>
              <a:rPr lang="en-US" dirty="0">
                <a:solidFill>
                  <a:schemeClr val="tx1"/>
                </a:solidFill>
              </a:rPr>
              <a:t>, </a:t>
            </a:r>
            <a:r>
              <a:rPr lang="en-US" dirty="0" err="1">
                <a:solidFill>
                  <a:schemeClr val="tx1"/>
                </a:solidFill>
              </a:rPr>
              <a:t>chunki</a:t>
            </a:r>
            <a:r>
              <a:rPr lang="en-US" dirty="0">
                <a:solidFill>
                  <a:schemeClr val="tx1"/>
                </a:solidFill>
              </a:rPr>
              <a:t> </a:t>
            </a:r>
            <a:r>
              <a:rPr lang="en-US" dirty="0" err="1">
                <a:solidFill>
                  <a:schemeClr val="tx1"/>
                </a:solidFill>
              </a:rPr>
              <a:t>ma’nolar</a:t>
            </a:r>
            <a:r>
              <a:rPr lang="en-US" dirty="0">
                <a:solidFill>
                  <a:schemeClr val="tx1"/>
                </a:solidFill>
              </a:rPr>
              <a:t> </a:t>
            </a:r>
            <a:r>
              <a:rPr lang="en-US" dirty="0" err="1">
                <a:solidFill>
                  <a:schemeClr val="tx1"/>
                </a:solidFill>
              </a:rPr>
              <a:t>yashirin</a:t>
            </a:r>
            <a:r>
              <a:rPr lang="en-US" dirty="0">
                <a:solidFill>
                  <a:schemeClr val="tx1"/>
                </a:solidFill>
              </a:rPr>
              <a:t>, </a:t>
            </a:r>
            <a:r>
              <a:rPr lang="en-US" dirty="0" err="1">
                <a:solidFill>
                  <a:schemeClr val="tx1"/>
                </a:solidFill>
              </a:rPr>
              <a:t>potensial</a:t>
            </a:r>
            <a:r>
              <a:rPr lang="en-US" dirty="0">
                <a:solidFill>
                  <a:schemeClr val="tx1"/>
                </a:solidFill>
              </a:rPr>
              <a:t> </a:t>
            </a:r>
            <a:r>
              <a:rPr lang="en-US" dirty="0" err="1">
                <a:solidFill>
                  <a:schemeClr val="tx1"/>
                </a:solidFill>
              </a:rPr>
              <a:t>mavjud</a:t>
            </a:r>
            <a:r>
              <a:rPr lang="en-US" dirty="0">
                <a:solidFill>
                  <a:schemeClr val="tx1"/>
                </a:solidFill>
              </a:rPr>
              <a:t> </a:t>
            </a:r>
            <a:r>
              <a:rPr lang="en-US" dirty="0" err="1">
                <a:solidFill>
                  <a:schemeClr val="tx1"/>
                </a:solidFill>
              </a:rPr>
              <a:t>bo‘lishi</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faqat</a:t>
            </a:r>
            <a:r>
              <a:rPr lang="en-US" dirty="0">
                <a:solidFill>
                  <a:schemeClr val="tx1"/>
                </a:solidFill>
              </a:rPr>
              <a:t> </a:t>
            </a:r>
            <a:r>
              <a:rPr lang="en-US" dirty="0" err="1">
                <a:solidFill>
                  <a:schemeClr val="tx1"/>
                </a:solidFill>
              </a:rPr>
              <a:t>kelgusi</a:t>
            </a:r>
            <a:r>
              <a:rPr lang="en-US" dirty="0">
                <a:solidFill>
                  <a:schemeClr val="tx1"/>
                </a:solidFill>
              </a:rPr>
              <a:t> </a:t>
            </a:r>
            <a:r>
              <a:rPr lang="en-US" dirty="0" err="1">
                <a:solidFill>
                  <a:schemeClr val="tx1"/>
                </a:solidFill>
              </a:rPr>
              <a:t>davrlarda</a:t>
            </a:r>
            <a:r>
              <a:rPr lang="en-US" dirty="0">
                <a:solidFill>
                  <a:schemeClr val="tx1"/>
                </a:solidFill>
              </a:rPr>
              <a:t> </a:t>
            </a:r>
            <a:r>
              <a:rPr lang="en-US" dirty="0" err="1">
                <a:solidFill>
                  <a:schemeClr val="tx1"/>
                </a:solidFill>
              </a:rPr>
              <a:t>rivojlanish</a:t>
            </a:r>
            <a:r>
              <a:rPr lang="en-US" dirty="0">
                <a:solidFill>
                  <a:schemeClr val="tx1"/>
                </a:solidFill>
              </a:rPr>
              <a:t> </a:t>
            </a:r>
            <a:r>
              <a:rPr lang="en-US" dirty="0" err="1">
                <a:solidFill>
                  <a:schemeClr val="tx1"/>
                </a:solidFill>
              </a:rPr>
              <a:t>uchun</a:t>
            </a:r>
            <a:r>
              <a:rPr lang="en-US" dirty="0">
                <a:solidFill>
                  <a:schemeClr val="tx1"/>
                </a:solidFill>
              </a:rPr>
              <a:t> </a:t>
            </a:r>
            <a:r>
              <a:rPr lang="en-US" dirty="0" err="1">
                <a:solidFill>
                  <a:schemeClr val="tx1"/>
                </a:solidFill>
              </a:rPr>
              <a:t>qulay</a:t>
            </a:r>
            <a:r>
              <a:rPr lang="en-US" dirty="0">
                <a:solidFill>
                  <a:schemeClr val="tx1"/>
                </a:solidFill>
              </a:rPr>
              <a:t> </a:t>
            </a:r>
            <a:r>
              <a:rPr lang="en-US" dirty="0" err="1">
                <a:solidFill>
                  <a:schemeClr val="tx1"/>
                </a:solidFill>
              </a:rPr>
              <a:t>sharoitlarda</a:t>
            </a:r>
            <a:r>
              <a:rPr lang="en-US" dirty="0">
                <a:solidFill>
                  <a:schemeClr val="tx1"/>
                </a:solidFill>
              </a:rPr>
              <a:t> </a:t>
            </a:r>
            <a:r>
              <a:rPr lang="en-US" dirty="0" err="1">
                <a:solidFill>
                  <a:schemeClr val="tx1"/>
                </a:solidFill>
              </a:rPr>
              <a:t>o‘zini</a:t>
            </a:r>
            <a:r>
              <a:rPr lang="en-US" dirty="0">
                <a:solidFill>
                  <a:schemeClr val="tx1"/>
                </a:solidFill>
              </a:rPr>
              <a:t> </a:t>
            </a:r>
            <a:r>
              <a:rPr lang="en-US" dirty="0" err="1">
                <a:solidFill>
                  <a:schemeClr val="tx1"/>
                </a:solidFill>
              </a:rPr>
              <a:t>namoyon</a:t>
            </a:r>
            <a:r>
              <a:rPr lang="en-US" dirty="0">
                <a:solidFill>
                  <a:schemeClr val="tx1"/>
                </a:solidFill>
              </a:rPr>
              <a:t> </a:t>
            </a:r>
            <a:r>
              <a:rPr lang="en-US" dirty="0" err="1">
                <a:solidFill>
                  <a:schemeClr val="tx1"/>
                </a:solidFill>
              </a:rPr>
              <a:t>etishi</a:t>
            </a:r>
            <a:r>
              <a:rPr lang="en-US" dirty="0">
                <a:solidFill>
                  <a:schemeClr val="tx1"/>
                </a:solidFill>
              </a:rPr>
              <a:t> </a:t>
            </a:r>
            <a:r>
              <a:rPr lang="en-US" dirty="0" err="1">
                <a:solidFill>
                  <a:schemeClr val="tx1"/>
                </a:solidFill>
              </a:rPr>
              <a:t>mumkin</a:t>
            </a:r>
            <a:r>
              <a:rPr lang="en-US" dirty="0">
                <a:solidFill>
                  <a:schemeClr val="tx1"/>
                </a:solidFill>
              </a:rPr>
              <a:t>.</a:t>
            </a:r>
            <a:endParaRPr lang="ru-RU" dirty="0">
              <a:solidFill>
                <a:schemeClr val="tx1"/>
              </a:solidFill>
            </a:endParaRPr>
          </a:p>
        </p:txBody>
      </p:sp>
      <p:sp>
        <p:nvSpPr>
          <p:cNvPr id="6" name="Прямоугольник 5">
            <a:extLst>
              <a:ext uri="{FF2B5EF4-FFF2-40B4-BE49-F238E27FC236}">
                <a16:creationId xmlns="" xmlns:a16="http://schemas.microsoft.com/office/drawing/2014/main" id="{466C5B16-9349-49F3-9DA6-D55C9EF3298E}"/>
              </a:ext>
            </a:extLst>
          </p:cNvPr>
          <p:cNvSpPr/>
          <p:nvPr/>
        </p:nvSpPr>
        <p:spPr>
          <a:xfrm>
            <a:off x="723530" y="3511122"/>
            <a:ext cx="11030505" cy="113634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err="1">
                <a:solidFill>
                  <a:schemeClr val="tx1"/>
                </a:solidFill>
              </a:rPr>
              <a:t>Uchinchidan</a:t>
            </a:r>
            <a:r>
              <a:rPr lang="en-US" dirty="0">
                <a:solidFill>
                  <a:schemeClr val="tx1"/>
                </a:solidFill>
              </a:rPr>
              <a:t>, </a:t>
            </a:r>
            <a:r>
              <a:rPr lang="en-US" dirty="0" err="1">
                <a:solidFill>
                  <a:schemeClr val="tx1"/>
                </a:solidFill>
              </a:rPr>
              <a:t>tarixiy</a:t>
            </a:r>
            <a:r>
              <a:rPr lang="en-US" dirty="0">
                <a:solidFill>
                  <a:schemeClr val="tx1"/>
                </a:solidFill>
              </a:rPr>
              <a:t> </a:t>
            </a:r>
            <a:r>
              <a:rPr lang="en-US" dirty="0" err="1">
                <a:solidFill>
                  <a:schemeClr val="tx1"/>
                </a:solidFill>
              </a:rPr>
              <a:t>rivojlanish</a:t>
            </a:r>
            <a:r>
              <a:rPr lang="en-US" dirty="0">
                <a:solidFill>
                  <a:schemeClr val="tx1"/>
                </a:solidFill>
              </a:rPr>
              <a:t> </a:t>
            </a:r>
            <a:r>
              <a:rPr lang="en-US" dirty="0" err="1">
                <a:solidFill>
                  <a:schemeClr val="tx1"/>
                </a:solidFill>
              </a:rPr>
              <a:t>jarayonida</a:t>
            </a:r>
            <a:r>
              <a:rPr lang="en-US" dirty="0">
                <a:solidFill>
                  <a:schemeClr val="tx1"/>
                </a:solidFill>
              </a:rPr>
              <a:t> </a:t>
            </a:r>
            <a:r>
              <a:rPr lang="en-US" dirty="0" err="1">
                <a:solidFill>
                  <a:schemeClr val="tx1"/>
                </a:solidFill>
              </a:rPr>
              <a:t>matnning</a:t>
            </a:r>
            <a:r>
              <a:rPr lang="en-US" dirty="0">
                <a:solidFill>
                  <a:schemeClr val="tx1"/>
                </a:solidFill>
              </a:rPr>
              <a:t> </a:t>
            </a:r>
            <a:r>
              <a:rPr lang="en-US" dirty="0" err="1">
                <a:solidFill>
                  <a:schemeClr val="tx1"/>
                </a:solidFill>
              </a:rPr>
              <a:t>ma’nosi</a:t>
            </a:r>
            <a:r>
              <a:rPr lang="en-US" dirty="0">
                <a:solidFill>
                  <a:schemeClr val="tx1"/>
                </a:solidFill>
              </a:rPr>
              <a:t> </a:t>
            </a:r>
            <a:r>
              <a:rPr lang="en-US" dirty="0" err="1">
                <a:solidFill>
                  <a:schemeClr val="tx1"/>
                </a:solidFill>
              </a:rPr>
              <a:t>o‘zgaradi</a:t>
            </a:r>
            <a:r>
              <a:rPr lang="en-US" dirty="0">
                <a:solidFill>
                  <a:schemeClr val="tx1"/>
                </a:solidFill>
              </a:rPr>
              <a:t>. Har </a:t>
            </a:r>
            <a:r>
              <a:rPr lang="en-US" dirty="0" err="1">
                <a:solidFill>
                  <a:schemeClr val="tx1"/>
                </a:solidFill>
              </a:rPr>
              <a:t>bir</a:t>
            </a:r>
            <a:r>
              <a:rPr lang="en-US" dirty="0">
                <a:solidFill>
                  <a:schemeClr val="tx1"/>
                </a:solidFill>
              </a:rPr>
              <a:t> </a:t>
            </a:r>
            <a:r>
              <a:rPr lang="en-US" dirty="0" err="1">
                <a:solidFill>
                  <a:schemeClr val="tx1"/>
                </a:solidFill>
              </a:rPr>
              <a:t>davr</a:t>
            </a:r>
            <a:r>
              <a:rPr lang="en-US" dirty="0">
                <a:solidFill>
                  <a:schemeClr val="tx1"/>
                </a:solidFill>
              </a:rPr>
              <a:t> – </a:t>
            </a:r>
            <a:r>
              <a:rPr lang="en-US" dirty="0" err="1">
                <a:solidFill>
                  <a:schemeClr val="tx1"/>
                </a:solidFill>
              </a:rPr>
              <a:t>ayniqsa</a:t>
            </a:r>
            <a:r>
              <a:rPr lang="en-US" dirty="0">
                <a:solidFill>
                  <a:schemeClr val="tx1"/>
                </a:solidFill>
              </a:rPr>
              <a:t>, </a:t>
            </a:r>
            <a:r>
              <a:rPr lang="en-US" dirty="0" err="1">
                <a:solidFill>
                  <a:schemeClr val="tx1"/>
                </a:solidFill>
              </a:rPr>
              <a:t>buyuk</a:t>
            </a:r>
            <a:r>
              <a:rPr lang="en-US" dirty="0">
                <a:solidFill>
                  <a:schemeClr val="tx1"/>
                </a:solidFill>
              </a:rPr>
              <a:t> </a:t>
            </a:r>
            <a:r>
              <a:rPr lang="en-US" dirty="0" err="1">
                <a:solidFill>
                  <a:schemeClr val="tx1"/>
                </a:solidFill>
              </a:rPr>
              <a:t>asarlarda</a:t>
            </a:r>
            <a:r>
              <a:rPr lang="en-US" dirty="0">
                <a:solidFill>
                  <a:schemeClr val="tx1"/>
                </a:solidFill>
              </a:rPr>
              <a:t> – </a:t>
            </a:r>
            <a:r>
              <a:rPr lang="en-US" dirty="0" err="1">
                <a:solidFill>
                  <a:schemeClr val="tx1"/>
                </a:solidFill>
              </a:rPr>
              <a:t>yangi</a:t>
            </a:r>
            <a:r>
              <a:rPr lang="en-US" dirty="0">
                <a:solidFill>
                  <a:schemeClr val="tx1"/>
                </a:solidFill>
              </a:rPr>
              <a:t> </a:t>
            </a:r>
            <a:r>
              <a:rPr lang="en-US" dirty="0" err="1">
                <a:solidFill>
                  <a:schemeClr val="tx1"/>
                </a:solidFill>
              </a:rPr>
              <a:t>nimadir</a:t>
            </a:r>
            <a:r>
              <a:rPr lang="en-US" dirty="0">
                <a:solidFill>
                  <a:schemeClr val="tx1"/>
                </a:solidFill>
              </a:rPr>
              <a:t> </a:t>
            </a:r>
            <a:r>
              <a:rPr lang="en-US" dirty="0" err="1">
                <a:solidFill>
                  <a:schemeClr val="tx1"/>
                </a:solidFill>
              </a:rPr>
              <a:t>kashf</a:t>
            </a:r>
            <a:r>
              <a:rPr lang="en-US" dirty="0">
                <a:solidFill>
                  <a:schemeClr val="tx1"/>
                </a:solidFill>
              </a:rPr>
              <a:t> </a:t>
            </a:r>
            <a:r>
              <a:rPr lang="en-US" dirty="0" err="1">
                <a:solidFill>
                  <a:schemeClr val="tx1"/>
                </a:solidFill>
              </a:rPr>
              <a:t>etiladi</a:t>
            </a:r>
            <a:r>
              <a:rPr lang="en-US" dirty="0">
                <a:solidFill>
                  <a:schemeClr val="tx1"/>
                </a:solidFill>
              </a:rPr>
              <a:t>. </a:t>
            </a:r>
            <a:r>
              <a:rPr lang="en-US" dirty="0" err="1">
                <a:solidFill>
                  <a:schemeClr val="tx1"/>
                </a:solidFill>
              </a:rPr>
              <a:t>Yangicha</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eski</a:t>
            </a:r>
            <a:r>
              <a:rPr lang="en-US" dirty="0">
                <a:solidFill>
                  <a:schemeClr val="tx1"/>
                </a:solidFill>
              </a:rPr>
              <a:t> </a:t>
            </a:r>
            <a:r>
              <a:rPr lang="en-US" dirty="0" err="1">
                <a:solidFill>
                  <a:schemeClr val="tx1"/>
                </a:solidFill>
              </a:rPr>
              <a:t>ma’noni</a:t>
            </a:r>
            <a:r>
              <a:rPr lang="en-US" dirty="0">
                <a:solidFill>
                  <a:schemeClr val="tx1"/>
                </a:solidFill>
              </a:rPr>
              <a:t> </a:t>
            </a:r>
            <a:r>
              <a:rPr lang="en-US" dirty="0" err="1">
                <a:solidFill>
                  <a:schemeClr val="tx1"/>
                </a:solidFill>
              </a:rPr>
              <a:t>bekor</a:t>
            </a:r>
            <a:r>
              <a:rPr lang="en-US" dirty="0">
                <a:solidFill>
                  <a:schemeClr val="tx1"/>
                </a:solidFill>
              </a:rPr>
              <a:t> </a:t>
            </a:r>
            <a:r>
              <a:rPr lang="en-US" dirty="0" err="1">
                <a:solidFill>
                  <a:schemeClr val="tx1"/>
                </a:solidFill>
              </a:rPr>
              <a:t>qiladi</a:t>
            </a:r>
            <a:r>
              <a:rPr lang="en-US" dirty="0">
                <a:solidFill>
                  <a:schemeClr val="tx1"/>
                </a:solidFill>
              </a:rPr>
              <a:t>, </a:t>
            </a:r>
            <a:r>
              <a:rPr lang="en-US" dirty="0" err="1">
                <a:solidFill>
                  <a:schemeClr val="tx1"/>
                </a:solidFill>
              </a:rPr>
              <a:t>unga</a:t>
            </a:r>
            <a:r>
              <a:rPr lang="en-US" dirty="0">
                <a:solidFill>
                  <a:schemeClr val="tx1"/>
                </a:solidFill>
              </a:rPr>
              <a:t> </a:t>
            </a:r>
            <a:r>
              <a:rPr lang="en-US" dirty="0" err="1">
                <a:solidFill>
                  <a:schemeClr val="tx1"/>
                </a:solidFill>
              </a:rPr>
              <a:t>qayta</a:t>
            </a:r>
            <a:r>
              <a:rPr lang="en-US" dirty="0">
                <a:solidFill>
                  <a:schemeClr val="tx1"/>
                </a:solidFill>
              </a:rPr>
              <a:t> baho </a:t>
            </a:r>
            <a:r>
              <a:rPr lang="en-US" dirty="0" err="1">
                <a:solidFill>
                  <a:schemeClr val="tx1"/>
                </a:solidFill>
              </a:rPr>
              <a:t>beradi</a:t>
            </a:r>
            <a:r>
              <a:rPr lang="en-US" dirty="0">
                <a:solidFill>
                  <a:schemeClr val="tx1"/>
                </a:solidFill>
              </a:rPr>
              <a:t>. </a:t>
            </a:r>
            <a:endParaRPr lang="ru-RU" dirty="0">
              <a:solidFill>
                <a:schemeClr val="tx1"/>
              </a:solidFill>
            </a:endParaRPr>
          </a:p>
        </p:txBody>
      </p:sp>
      <p:sp>
        <p:nvSpPr>
          <p:cNvPr id="7" name="Прямоугольник 6">
            <a:extLst>
              <a:ext uri="{FF2B5EF4-FFF2-40B4-BE49-F238E27FC236}">
                <a16:creationId xmlns="" xmlns:a16="http://schemas.microsoft.com/office/drawing/2014/main" id="{1A8AF720-B868-4EA5-9C2C-ECD832E100CC}"/>
              </a:ext>
            </a:extLst>
          </p:cNvPr>
          <p:cNvSpPr/>
          <p:nvPr/>
        </p:nvSpPr>
        <p:spPr>
          <a:xfrm>
            <a:off x="710214" y="4643021"/>
            <a:ext cx="11061576" cy="113634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solidFill>
                  <a:schemeClr val="tx1"/>
                </a:solidFill>
              </a:rPr>
              <a:t>To‘rtinchidan</a:t>
            </a:r>
            <a:r>
              <a:rPr lang="en-US" dirty="0">
                <a:solidFill>
                  <a:schemeClr val="tx1"/>
                </a:solidFill>
              </a:rPr>
              <a:t>, </a:t>
            </a:r>
            <a:r>
              <a:rPr lang="en-US" dirty="0" err="1">
                <a:solidFill>
                  <a:schemeClr val="tx1"/>
                </a:solidFill>
              </a:rPr>
              <a:t>matnni</a:t>
            </a:r>
            <a:r>
              <a:rPr lang="en-US" dirty="0">
                <a:solidFill>
                  <a:schemeClr val="tx1"/>
                </a:solidFill>
              </a:rPr>
              <a:t> </a:t>
            </a:r>
            <a:r>
              <a:rPr lang="en-US" dirty="0" err="1">
                <a:solidFill>
                  <a:schemeClr val="tx1"/>
                </a:solidFill>
              </a:rPr>
              <a:t>tushunish</a:t>
            </a:r>
            <a:r>
              <a:rPr lang="en-US" dirty="0">
                <a:solidFill>
                  <a:schemeClr val="tx1"/>
                </a:solidFill>
              </a:rPr>
              <a:t> – </a:t>
            </a:r>
            <a:r>
              <a:rPr lang="en-US" dirty="0" err="1">
                <a:solidFill>
                  <a:schemeClr val="tx1"/>
                </a:solidFill>
              </a:rPr>
              <a:t>tayyor</a:t>
            </a:r>
            <a:r>
              <a:rPr lang="en-US" dirty="0">
                <a:solidFill>
                  <a:schemeClr val="tx1"/>
                </a:solidFill>
              </a:rPr>
              <a:t> </a:t>
            </a:r>
            <a:r>
              <a:rPr lang="en-US" dirty="0" err="1">
                <a:solidFill>
                  <a:schemeClr val="tx1"/>
                </a:solidFill>
              </a:rPr>
              <a:t>natija</a:t>
            </a:r>
            <a:r>
              <a:rPr lang="en-US" dirty="0">
                <a:solidFill>
                  <a:schemeClr val="tx1"/>
                </a:solidFill>
              </a:rPr>
              <a:t> </a:t>
            </a:r>
            <a:r>
              <a:rPr lang="en-US" dirty="0" err="1">
                <a:solidFill>
                  <a:schemeClr val="tx1"/>
                </a:solidFill>
              </a:rPr>
              <a:t>emas</a:t>
            </a:r>
            <a:r>
              <a:rPr lang="en-US" dirty="0">
                <a:solidFill>
                  <a:schemeClr val="tx1"/>
                </a:solidFill>
              </a:rPr>
              <a:t>, </a:t>
            </a:r>
            <a:r>
              <a:rPr lang="en-US" dirty="0" err="1">
                <a:solidFill>
                  <a:schemeClr val="tx1"/>
                </a:solidFill>
              </a:rPr>
              <a:t>balki</a:t>
            </a:r>
            <a:r>
              <a:rPr lang="en-US" dirty="0">
                <a:solidFill>
                  <a:schemeClr val="tx1"/>
                </a:solidFill>
              </a:rPr>
              <a:t> </a:t>
            </a:r>
            <a:r>
              <a:rPr lang="en-US" dirty="0" err="1">
                <a:solidFill>
                  <a:schemeClr val="tx1"/>
                </a:solidFill>
              </a:rPr>
              <a:t>dialektik</a:t>
            </a:r>
            <a:r>
              <a:rPr lang="en-US" dirty="0">
                <a:solidFill>
                  <a:schemeClr val="tx1"/>
                </a:solidFill>
              </a:rPr>
              <a:t> </a:t>
            </a:r>
            <a:r>
              <a:rPr lang="en-US" dirty="0" err="1">
                <a:solidFill>
                  <a:schemeClr val="tx1"/>
                </a:solidFill>
              </a:rPr>
              <a:t>jarayon</a:t>
            </a:r>
            <a:r>
              <a:rPr lang="en-US" dirty="0">
                <a:solidFill>
                  <a:schemeClr val="tx1"/>
                </a:solidFill>
              </a:rPr>
              <a:t>, </a:t>
            </a:r>
            <a:r>
              <a:rPr lang="en-US" dirty="0" err="1">
                <a:solidFill>
                  <a:schemeClr val="tx1"/>
                </a:solidFill>
              </a:rPr>
              <a:t>turli</a:t>
            </a:r>
            <a:r>
              <a:rPr lang="en-US" dirty="0">
                <a:solidFill>
                  <a:schemeClr val="tx1"/>
                </a:solidFill>
              </a:rPr>
              <a:t> </a:t>
            </a:r>
            <a:r>
              <a:rPr lang="en-US" dirty="0" err="1">
                <a:solidFill>
                  <a:schemeClr val="tx1"/>
                </a:solidFill>
              </a:rPr>
              <a:t>madaniy</a:t>
            </a:r>
            <a:r>
              <a:rPr lang="en-US" dirty="0">
                <a:solidFill>
                  <a:schemeClr val="tx1"/>
                </a:solidFill>
              </a:rPr>
              <a:t> </a:t>
            </a:r>
            <a:r>
              <a:rPr lang="en-US" dirty="0" err="1">
                <a:solidFill>
                  <a:schemeClr val="tx1"/>
                </a:solidFill>
              </a:rPr>
              <a:t>dunyolar</a:t>
            </a:r>
            <a:r>
              <a:rPr lang="en-US" dirty="0">
                <a:solidFill>
                  <a:schemeClr val="tx1"/>
                </a:solidFill>
              </a:rPr>
              <a:t> </a:t>
            </a:r>
            <a:r>
              <a:rPr lang="en-US" dirty="0" err="1">
                <a:solidFill>
                  <a:schemeClr val="tx1"/>
                </a:solidFill>
              </a:rPr>
              <a:t>dialogi</a:t>
            </a:r>
            <a:r>
              <a:rPr lang="en-US" dirty="0">
                <a:solidFill>
                  <a:schemeClr val="tx1"/>
                </a:solidFill>
              </a:rPr>
              <a:t>, «</a:t>
            </a:r>
            <a:r>
              <a:rPr lang="en-US" dirty="0" err="1">
                <a:solidFill>
                  <a:schemeClr val="tx1"/>
                </a:solidFill>
              </a:rPr>
              <a:t>o‘zining</a:t>
            </a:r>
            <a:r>
              <a:rPr lang="en-US" dirty="0">
                <a:solidFill>
                  <a:schemeClr val="tx1"/>
                </a:solidFill>
              </a:rPr>
              <a:t> – </a:t>
            </a:r>
            <a:r>
              <a:rPr lang="en-US" dirty="0" err="1">
                <a:solidFill>
                  <a:schemeClr val="tx1"/>
                </a:solidFill>
              </a:rPr>
              <a:t>o‘zganing</a:t>
            </a:r>
            <a:r>
              <a:rPr lang="en-US" dirty="0">
                <a:solidFill>
                  <a:schemeClr val="tx1"/>
                </a:solidFill>
              </a:rPr>
              <a:t>» (</a:t>
            </a:r>
            <a:r>
              <a:rPr lang="en-US" dirty="0" err="1">
                <a:solidFill>
                  <a:schemeClr val="tx1"/>
                </a:solidFill>
              </a:rPr>
              <a:t>Baxtin</a:t>
            </a:r>
            <a:r>
              <a:rPr lang="en-US" dirty="0">
                <a:solidFill>
                  <a:schemeClr val="tx1"/>
                </a:solidFill>
              </a:rPr>
              <a:t>) </a:t>
            </a:r>
            <a:r>
              <a:rPr lang="en-US" dirty="0" err="1">
                <a:solidFill>
                  <a:schemeClr val="tx1"/>
                </a:solidFill>
              </a:rPr>
              <a:t>ma’nolari</a:t>
            </a:r>
            <a:r>
              <a:rPr lang="en-US" dirty="0">
                <a:solidFill>
                  <a:schemeClr val="tx1"/>
                </a:solidFill>
              </a:rPr>
              <a:t> </a:t>
            </a:r>
            <a:r>
              <a:rPr lang="en-US" dirty="0" err="1">
                <a:solidFill>
                  <a:schemeClr val="tx1"/>
                </a:solidFill>
              </a:rPr>
              <a:t>to‘qnashuvi</a:t>
            </a:r>
            <a:r>
              <a:rPr lang="en-US" dirty="0">
                <a:solidFill>
                  <a:schemeClr val="tx1"/>
                </a:solidFill>
              </a:rPr>
              <a:t> </a:t>
            </a:r>
            <a:r>
              <a:rPr lang="en-US" dirty="0" err="1">
                <a:solidFill>
                  <a:schemeClr val="tx1"/>
                </a:solidFill>
              </a:rPr>
              <a:t>natijasi</a:t>
            </a:r>
            <a:r>
              <a:rPr lang="en-US" dirty="0">
                <a:solidFill>
                  <a:schemeClr val="tx1"/>
                </a:solidFill>
              </a:rPr>
              <a:t>, </a:t>
            </a:r>
            <a:r>
              <a:rPr lang="en-US" dirty="0" err="1">
                <a:solidFill>
                  <a:schemeClr val="tx1"/>
                </a:solidFill>
              </a:rPr>
              <a:t>matnlar</a:t>
            </a:r>
            <a:r>
              <a:rPr lang="en-US" dirty="0">
                <a:solidFill>
                  <a:schemeClr val="tx1"/>
                </a:solidFill>
              </a:rPr>
              <a:t>, </a:t>
            </a:r>
            <a:r>
              <a:rPr lang="en-US" dirty="0" err="1">
                <a:solidFill>
                  <a:schemeClr val="tx1"/>
                </a:solidFill>
              </a:rPr>
              <a:t>shaxslar</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madaniyatlar</a:t>
            </a:r>
            <a:r>
              <a:rPr lang="en-US" dirty="0">
                <a:solidFill>
                  <a:schemeClr val="tx1"/>
                </a:solidFill>
              </a:rPr>
              <a:t> </a:t>
            </a:r>
            <a:r>
              <a:rPr lang="en-US" dirty="0" err="1">
                <a:solidFill>
                  <a:schemeClr val="tx1"/>
                </a:solidFill>
              </a:rPr>
              <a:t>dialogi</a:t>
            </a:r>
            <a:endParaRPr lang="ru-RU" dirty="0">
              <a:solidFill>
                <a:schemeClr val="tx1"/>
              </a:solidFill>
            </a:endParaRPr>
          </a:p>
        </p:txBody>
      </p:sp>
      <p:sp>
        <p:nvSpPr>
          <p:cNvPr id="8" name="Прямоугольник 7">
            <a:extLst>
              <a:ext uri="{FF2B5EF4-FFF2-40B4-BE49-F238E27FC236}">
                <a16:creationId xmlns="" xmlns:a16="http://schemas.microsoft.com/office/drawing/2014/main" id="{E1B05E2C-DE27-4376-8698-B89E3EDA7A82}"/>
              </a:ext>
            </a:extLst>
          </p:cNvPr>
          <p:cNvSpPr/>
          <p:nvPr/>
        </p:nvSpPr>
        <p:spPr>
          <a:xfrm>
            <a:off x="710214" y="5779363"/>
            <a:ext cx="11043821" cy="949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Beshinchidan</a:t>
            </a:r>
            <a:r>
              <a:rPr lang="en-US" dirty="0">
                <a:solidFill>
                  <a:schemeClr val="tx1"/>
                </a:solidFill>
              </a:rPr>
              <a:t>, </a:t>
            </a:r>
            <a:r>
              <a:rPr lang="en-US" dirty="0" err="1">
                <a:solidFill>
                  <a:schemeClr val="tx1"/>
                </a:solidFill>
              </a:rPr>
              <a:t>o‘zga</a:t>
            </a:r>
            <a:r>
              <a:rPr lang="en-US" dirty="0">
                <a:solidFill>
                  <a:schemeClr val="tx1"/>
                </a:solidFill>
              </a:rPr>
              <a:t> </a:t>
            </a:r>
            <a:r>
              <a:rPr lang="en-US" dirty="0" err="1">
                <a:solidFill>
                  <a:schemeClr val="tx1"/>
                </a:solidFill>
              </a:rPr>
              <a:t>madaniyatga</a:t>
            </a:r>
            <a:r>
              <a:rPr lang="en-US" dirty="0">
                <a:solidFill>
                  <a:schemeClr val="tx1"/>
                </a:solidFill>
              </a:rPr>
              <a:t> </a:t>
            </a:r>
            <a:r>
              <a:rPr lang="en-US" dirty="0" err="1">
                <a:solidFill>
                  <a:schemeClr val="tx1"/>
                </a:solidFill>
              </a:rPr>
              <a:t>oid</a:t>
            </a:r>
            <a:r>
              <a:rPr lang="en-US" dirty="0">
                <a:solidFill>
                  <a:schemeClr val="tx1"/>
                </a:solidFill>
              </a:rPr>
              <a:t> </a:t>
            </a:r>
            <a:r>
              <a:rPr lang="en-US" dirty="0" err="1">
                <a:solidFill>
                  <a:schemeClr val="tx1"/>
                </a:solidFill>
              </a:rPr>
              <a:t>matnni</a:t>
            </a:r>
            <a:r>
              <a:rPr lang="en-US" dirty="0">
                <a:solidFill>
                  <a:schemeClr val="tx1"/>
                </a:solidFill>
              </a:rPr>
              <a:t> </a:t>
            </a:r>
            <a:r>
              <a:rPr lang="en-US" dirty="0" err="1">
                <a:solidFill>
                  <a:schemeClr val="tx1"/>
                </a:solidFill>
              </a:rPr>
              <a:t>tushunish</a:t>
            </a:r>
            <a:r>
              <a:rPr lang="en-US" dirty="0">
                <a:solidFill>
                  <a:schemeClr val="tx1"/>
                </a:solidFill>
              </a:rPr>
              <a:t> – </a:t>
            </a:r>
            <a:r>
              <a:rPr lang="en-US" dirty="0" err="1">
                <a:solidFill>
                  <a:schemeClr val="tx1"/>
                </a:solidFill>
              </a:rPr>
              <a:t>hozirgi</a:t>
            </a:r>
            <a:r>
              <a:rPr lang="en-US" dirty="0">
                <a:solidFill>
                  <a:schemeClr val="tx1"/>
                </a:solidFill>
              </a:rPr>
              <a:t> </a:t>
            </a:r>
            <a:r>
              <a:rPr lang="en-US" dirty="0" err="1">
                <a:solidFill>
                  <a:schemeClr val="tx1"/>
                </a:solidFill>
              </a:rPr>
              <a:t>madaniyatimizda</a:t>
            </a:r>
            <a:r>
              <a:rPr lang="en-US" dirty="0">
                <a:solidFill>
                  <a:schemeClr val="tx1"/>
                </a:solidFill>
              </a:rPr>
              <a:t> </a:t>
            </a:r>
            <a:r>
              <a:rPr lang="en-US" dirty="0" err="1">
                <a:solidFill>
                  <a:schemeClr val="tx1"/>
                </a:solidFill>
              </a:rPr>
              <a:t>tug‘ilayotgan</a:t>
            </a:r>
            <a:r>
              <a:rPr lang="en-US" dirty="0">
                <a:solidFill>
                  <a:schemeClr val="tx1"/>
                </a:solidFill>
              </a:rPr>
              <a:t> </a:t>
            </a:r>
            <a:r>
              <a:rPr lang="en-US" dirty="0" err="1">
                <a:solidFill>
                  <a:schemeClr val="tx1"/>
                </a:solidFill>
              </a:rPr>
              <a:t>savollarga</a:t>
            </a:r>
            <a:r>
              <a:rPr lang="en-US" dirty="0">
                <a:solidFill>
                  <a:schemeClr val="tx1"/>
                </a:solidFill>
              </a:rPr>
              <a:t> </a:t>
            </a:r>
            <a:r>
              <a:rPr lang="en-US" dirty="0" err="1">
                <a:solidFill>
                  <a:schemeClr val="tx1"/>
                </a:solidFill>
              </a:rPr>
              <a:t>javoblar</a:t>
            </a:r>
            <a:r>
              <a:rPr lang="en-US" dirty="0">
                <a:solidFill>
                  <a:schemeClr val="tx1"/>
                </a:solidFill>
              </a:rPr>
              <a:t> </a:t>
            </a:r>
            <a:r>
              <a:rPr lang="en-US" dirty="0" err="1">
                <a:solidFill>
                  <a:schemeClr val="tx1"/>
                </a:solidFill>
              </a:rPr>
              <a:t>topish</a:t>
            </a:r>
            <a:r>
              <a:rPr lang="en-US" dirty="0">
                <a:solidFill>
                  <a:schemeClr val="tx1"/>
                </a:solidFill>
              </a:rPr>
              <a:t> </a:t>
            </a:r>
            <a:r>
              <a:rPr lang="en-US" dirty="0" err="1">
                <a:solidFill>
                  <a:schemeClr val="tx1"/>
                </a:solidFill>
              </a:rPr>
              <a:t>demak</a:t>
            </a:r>
            <a:r>
              <a:rPr lang="en-US" dirty="0">
                <a:solidFill>
                  <a:schemeClr val="tx1"/>
                </a:solidFill>
              </a:rPr>
              <a:t>. </a:t>
            </a:r>
            <a:endParaRPr lang="ru-RU" dirty="0">
              <a:solidFill>
                <a:schemeClr val="tx1"/>
              </a:solidFill>
            </a:endParaRPr>
          </a:p>
        </p:txBody>
      </p:sp>
    </p:spTree>
    <p:extLst>
      <p:ext uri="{BB962C8B-B14F-4D97-AF65-F5344CB8AC3E}">
        <p14:creationId xmlns:p14="http://schemas.microsoft.com/office/powerpoint/2010/main" val="1107547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 xmlns:a16="http://schemas.microsoft.com/office/drawing/2014/main" id="{87146F86-5D4F-45E0-AB99-B6F55330891B}"/>
              </a:ext>
            </a:extLst>
          </p:cNvPr>
          <p:cNvPicPr>
            <a:picLocks noChangeAspect="1"/>
          </p:cNvPicPr>
          <p:nvPr/>
        </p:nvPicPr>
        <p:blipFill>
          <a:blip r:embed="rId2"/>
          <a:stretch>
            <a:fillRect/>
          </a:stretch>
        </p:blipFill>
        <p:spPr>
          <a:xfrm>
            <a:off x="0" y="0"/>
            <a:ext cx="12192000" cy="6857999"/>
          </a:xfrm>
          <a:prstGeom prst="rect">
            <a:avLst/>
          </a:prstGeom>
        </p:spPr>
      </p:pic>
      <p:pic>
        <p:nvPicPr>
          <p:cNvPr id="5" name="Рисунок 4">
            <a:extLst>
              <a:ext uri="{FF2B5EF4-FFF2-40B4-BE49-F238E27FC236}">
                <a16:creationId xmlns="" xmlns:a16="http://schemas.microsoft.com/office/drawing/2014/main" id="{6BDFE60E-7345-40E2-A247-42BFB2F16427}"/>
              </a:ext>
            </a:extLst>
          </p:cNvPr>
          <p:cNvPicPr>
            <a:picLocks noChangeAspect="1"/>
          </p:cNvPicPr>
          <p:nvPr/>
        </p:nvPicPr>
        <p:blipFill>
          <a:blip r:embed="rId3"/>
          <a:stretch>
            <a:fillRect/>
          </a:stretch>
        </p:blipFill>
        <p:spPr>
          <a:xfrm>
            <a:off x="165928" y="1289481"/>
            <a:ext cx="5302188" cy="3976641"/>
          </a:xfrm>
          <a:prstGeom prst="rect">
            <a:avLst/>
          </a:prstGeom>
        </p:spPr>
      </p:pic>
      <p:pic>
        <p:nvPicPr>
          <p:cNvPr id="4" name="Рисунок 3">
            <a:extLst>
              <a:ext uri="{FF2B5EF4-FFF2-40B4-BE49-F238E27FC236}">
                <a16:creationId xmlns="" xmlns:a16="http://schemas.microsoft.com/office/drawing/2014/main" id="{54333CCF-1AC2-4A26-81F3-31C16482C8D4}"/>
              </a:ext>
            </a:extLst>
          </p:cNvPr>
          <p:cNvPicPr>
            <a:picLocks noChangeAspect="1"/>
          </p:cNvPicPr>
          <p:nvPr/>
        </p:nvPicPr>
        <p:blipFill>
          <a:blip r:embed="rId4"/>
          <a:stretch>
            <a:fillRect/>
          </a:stretch>
        </p:blipFill>
        <p:spPr>
          <a:xfrm>
            <a:off x="274468" y="3580198"/>
            <a:ext cx="5085109" cy="2669682"/>
          </a:xfrm>
          <a:prstGeom prst="rect">
            <a:avLst/>
          </a:prstGeom>
        </p:spPr>
      </p:pic>
      <p:sp>
        <p:nvSpPr>
          <p:cNvPr id="6" name="Облачко с текстом: овальное 5">
            <a:extLst>
              <a:ext uri="{FF2B5EF4-FFF2-40B4-BE49-F238E27FC236}">
                <a16:creationId xmlns="" xmlns:a16="http://schemas.microsoft.com/office/drawing/2014/main" id="{D7039E98-1CBC-483A-9BC2-32D5021BCA6B}"/>
              </a:ext>
            </a:extLst>
          </p:cNvPr>
          <p:cNvSpPr/>
          <p:nvPr/>
        </p:nvSpPr>
        <p:spPr>
          <a:xfrm>
            <a:off x="6096000" y="435006"/>
            <a:ext cx="4859045" cy="3852909"/>
          </a:xfrm>
          <a:prstGeom prst="wedgeEllipseCallou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Semiotika</a:t>
            </a:r>
            <a:r>
              <a:rPr lang="en-US" dirty="0"/>
              <a:t> (</a:t>
            </a:r>
            <a:r>
              <a:rPr lang="en-US" dirty="0" err="1"/>
              <a:t>yunon</a:t>
            </a:r>
            <a:r>
              <a:rPr lang="en-US" dirty="0"/>
              <a:t>. </a:t>
            </a:r>
            <a:r>
              <a:rPr lang="en-US" dirty="0" err="1"/>
              <a:t>belgi</a:t>
            </a:r>
            <a:r>
              <a:rPr lang="en-US" dirty="0"/>
              <a:t>, </a:t>
            </a:r>
            <a:r>
              <a:rPr lang="en-US" dirty="0" err="1"/>
              <a:t>alomat</a:t>
            </a:r>
            <a:r>
              <a:rPr lang="en-US" dirty="0"/>
              <a:t>) – </a:t>
            </a:r>
            <a:r>
              <a:rPr lang="en-US" dirty="0" err="1"/>
              <a:t>belgilar</a:t>
            </a:r>
            <a:r>
              <a:rPr lang="en-US" dirty="0"/>
              <a:t> </a:t>
            </a:r>
            <a:r>
              <a:rPr lang="en-US" dirty="0" err="1"/>
              <a:t>va</a:t>
            </a:r>
            <a:r>
              <a:rPr lang="en-US" dirty="0"/>
              <a:t> </a:t>
            </a:r>
            <a:r>
              <a:rPr lang="en-US" dirty="0" err="1"/>
              <a:t>belgili</a:t>
            </a:r>
            <a:r>
              <a:rPr lang="en-US" dirty="0"/>
              <a:t> </a:t>
            </a:r>
            <a:r>
              <a:rPr lang="en-US" dirty="0" err="1"/>
              <a:t>tizimlarning</a:t>
            </a:r>
            <a:r>
              <a:rPr lang="en-US" dirty="0"/>
              <a:t> </a:t>
            </a:r>
            <a:r>
              <a:rPr lang="en-US" dirty="0" err="1"/>
              <a:t>xossalarini</a:t>
            </a:r>
            <a:r>
              <a:rPr lang="en-US" dirty="0"/>
              <a:t> </a:t>
            </a:r>
            <a:r>
              <a:rPr lang="en-US" dirty="0" err="1"/>
              <a:t>o‘rganuvchi</a:t>
            </a:r>
            <a:r>
              <a:rPr lang="en-US" dirty="0"/>
              <a:t> fan. </a:t>
            </a:r>
            <a:r>
              <a:rPr lang="en-US" dirty="0" err="1"/>
              <a:t>Belgi</a:t>
            </a:r>
            <a:r>
              <a:rPr lang="en-US" dirty="0"/>
              <a:t> </a:t>
            </a:r>
            <a:r>
              <a:rPr lang="en-US" dirty="0" err="1"/>
              <a:t>xabarlar</a:t>
            </a:r>
            <a:r>
              <a:rPr lang="en-US" dirty="0"/>
              <a:t> (</a:t>
            </a:r>
            <a:r>
              <a:rPr lang="en-US" dirty="0" err="1"/>
              <a:t>axborot</a:t>
            </a:r>
            <a:r>
              <a:rPr lang="en-US" dirty="0"/>
              <a:t>, </a:t>
            </a:r>
            <a:r>
              <a:rPr lang="en-US" dirty="0" err="1"/>
              <a:t>bilim</a:t>
            </a:r>
            <a:r>
              <a:rPr lang="en-US" dirty="0"/>
              <a:t>)</a:t>
            </a:r>
            <a:r>
              <a:rPr lang="en-US" dirty="0" err="1"/>
              <a:t>ni</a:t>
            </a:r>
            <a:r>
              <a:rPr lang="en-US" dirty="0"/>
              <a:t> </a:t>
            </a:r>
            <a:r>
              <a:rPr lang="en-US" dirty="0" err="1"/>
              <a:t>ifodalash</a:t>
            </a:r>
            <a:r>
              <a:rPr lang="en-US" dirty="0"/>
              <a:t>, </a:t>
            </a:r>
            <a:r>
              <a:rPr lang="en-US" dirty="0" err="1"/>
              <a:t>saqlash</a:t>
            </a:r>
            <a:r>
              <a:rPr lang="en-US" dirty="0"/>
              <a:t> </a:t>
            </a:r>
            <a:r>
              <a:rPr lang="en-US" dirty="0" err="1"/>
              <a:t>va</a:t>
            </a:r>
            <a:r>
              <a:rPr lang="en-US" dirty="0"/>
              <a:t> </a:t>
            </a:r>
            <a:r>
              <a:rPr lang="en-US" dirty="0" err="1"/>
              <a:t>qayta</a:t>
            </a:r>
            <a:r>
              <a:rPr lang="en-US" dirty="0"/>
              <a:t> </a:t>
            </a:r>
            <a:r>
              <a:rPr lang="en-US" dirty="0" err="1"/>
              <a:t>ishlash</a:t>
            </a:r>
            <a:r>
              <a:rPr lang="en-US" dirty="0"/>
              <a:t> </a:t>
            </a:r>
            <a:r>
              <a:rPr lang="en-US" dirty="0" err="1"/>
              <a:t>vositasi</a:t>
            </a:r>
            <a:r>
              <a:rPr lang="en-US" dirty="0"/>
              <a:t> </a:t>
            </a:r>
            <a:r>
              <a:rPr lang="en-US" dirty="0" err="1"/>
              <a:t>sifatida</a:t>
            </a:r>
            <a:r>
              <a:rPr lang="en-US" dirty="0"/>
              <a:t> </a:t>
            </a:r>
            <a:r>
              <a:rPr lang="en-US" dirty="0" err="1"/>
              <a:t>amal</a:t>
            </a:r>
            <a:r>
              <a:rPr lang="en-US" dirty="0"/>
              <a:t> </a:t>
            </a:r>
            <a:r>
              <a:rPr lang="en-US" dirty="0" err="1"/>
              <a:t>qiluvchi</a:t>
            </a:r>
            <a:r>
              <a:rPr lang="en-US" dirty="0"/>
              <a:t> </a:t>
            </a:r>
            <a:r>
              <a:rPr lang="en-US" dirty="0" err="1"/>
              <a:t>moddiy</a:t>
            </a:r>
            <a:r>
              <a:rPr lang="en-US" dirty="0"/>
              <a:t> </a:t>
            </a:r>
            <a:r>
              <a:rPr lang="en-US" dirty="0" err="1"/>
              <a:t>predmet</a:t>
            </a:r>
            <a:r>
              <a:rPr lang="en-US" dirty="0"/>
              <a:t> (</a:t>
            </a:r>
            <a:r>
              <a:rPr lang="en-US" dirty="0" err="1"/>
              <a:t>hodisa</a:t>
            </a:r>
            <a:r>
              <a:rPr lang="en-US" dirty="0"/>
              <a:t>, </a:t>
            </a:r>
            <a:r>
              <a:rPr lang="en-US" dirty="0" err="1"/>
              <a:t>voqea</a:t>
            </a:r>
            <a:r>
              <a:rPr lang="en-US" dirty="0"/>
              <a:t>)dir. </a:t>
            </a:r>
            <a:endParaRPr lang="ru-RU" dirty="0"/>
          </a:p>
        </p:txBody>
      </p:sp>
    </p:spTree>
    <p:extLst>
      <p:ext uri="{BB962C8B-B14F-4D97-AF65-F5344CB8AC3E}">
        <p14:creationId xmlns:p14="http://schemas.microsoft.com/office/powerpoint/2010/main" val="3053295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 xmlns:a16="http://schemas.microsoft.com/office/drawing/2014/main" id="{AF7D2842-0486-47F0-AC19-6319DD35C60B}"/>
              </a:ext>
            </a:extLst>
          </p:cNvPr>
          <p:cNvPicPr>
            <a:picLocks noChangeAspect="1"/>
          </p:cNvPicPr>
          <p:nvPr/>
        </p:nvPicPr>
        <p:blipFill>
          <a:blip r:embed="rId2"/>
          <a:stretch>
            <a:fillRect/>
          </a:stretch>
        </p:blipFill>
        <p:spPr>
          <a:xfrm>
            <a:off x="0" y="0"/>
            <a:ext cx="12192000" cy="6857999"/>
          </a:xfrm>
          <a:prstGeom prst="rect">
            <a:avLst/>
          </a:prstGeom>
        </p:spPr>
      </p:pic>
      <p:sp>
        <p:nvSpPr>
          <p:cNvPr id="2" name="Блок-схема: альтернативный процесс 1">
            <a:extLst>
              <a:ext uri="{FF2B5EF4-FFF2-40B4-BE49-F238E27FC236}">
                <a16:creationId xmlns="" xmlns:a16="http://schemas.microsoft.com/office/drawing/2014/main" id="{5CDC00E2-4920-4F5D-932F-947B08F71D1C}"/>
              </a:ext>
            </a:extLst>
          </p:cNvPr>
          <p:cNvSpPr/>
          <p:nvPr/>
        </p:nvSpPr>
        <p:spPr>
          <a:xfrm>
            <a:off x="656948" y="390617"/>
            <a:ext cx="4856085" cy="209513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Simvol (yunon. – ramz, shartli belgi) – bu: 1) fanda (mantiq, matematika va b.) belgi; 2) san’atda – ilohiy obrazning uni anglash, ifodalash yoki muayyan badiiy obraz nuqtai nazaridan tavsifi.</a:t>
            </a:r>
            <a:endParaRPr lang="ru-RU" dirty="0"/>
          </a:p>
        </p:txBody>
      </p:sp>
      <p:pic>
        <p:nvPicPr>
          <p:cNvPr id="3" name="Рисунок 2">
            <a:extLst>
              <a:ext uri="{FF2B5EF4-FFF2-40B4-BE49-F238E27FC236}">
                <a16:creationId xmlns="" xmlns:a16="http://schemas.microsoft.com/office/drawing/2014/main" id="{BFD33EE1-7086-4C65-89E4-3B3D8F04D165}"/>
              </a:ext>
            </a:extLst>
          </p:cNvPr>
          <p:cNvPicPr>
            <a:picLocks noChangeAspect="1"/>
          </p:cNvPicPr>
          <p:nvPr/>
        </p:nvPicPr>
        <p:blipFill>
          <a:blip r:embed="rId3"/>
          <a:stretch>
            <a:fillRect/>
          </a:stretch>
        </p:blipFill>
        <p:spPr>
          <a:xfrm>
            <a:off x="6245440" y="118738"/>
            <a:ext cx="4856085" cy="3642064"/>
          </a:xfrm>
          <a:prstGeom prst="rect">
            <a:avLst/>
          </a:prstGeom>
        </p:spPr>
      </p:pic>
      <p:pic>
        <p:nvPicPr>
          <p:cNvPr id="4" name="Рисунок 3">
            <a:extLst>
              <a:ext uri="{FF2B5EF4-FFF2-40B4-BE49-F238E27FC236}">
                <a16:creationId xmlns="" xmlns:a16="http://schemas.microsoft.com/office/drawing/2014/main" id="{AA728709-B269-4B39-ADA7-720861E1CE11}"/>
              </a:ext>
            </a:extLst>
          </p:cNvPr>
          <p:cNvPicPr>
            <a:picLocks noChangeAspect="1"/>
          </p:cNvPicPr>
          <p:nvPr/>
        </p:nvPicPr>
        <p:blipFill>
          <a:blip r:embed="rId4"/>
          <a:stretch>
            <a:fillRect/>
          </a:stretch>
        </p:blipFill>
        <p:spPr>
          <a:xfrm>
            <a:off x="582585" y="2911876"/>
            <a:ext cx="5296652" cy="3619065"/>
          </a:xfrm>
          <a:prstGeom prst="rect">
            <a:avLst/>
          </a:prstGeom>
        </p:spPr>
      </p:pic>
      <p:pic>
        <p:nvPicPr>
          <p:cNvPr id="7" name="Рисунок 6">
            <a:extLst>
              <a:ext uri="{FF2B5EF4-FFF2-40B4-BE49-F238E27FC236}">
                <a16:creationId xmlns="" xmlns:a16="http://schemas.microsoft.com/office/drawing/2014/main" id="{2DDF6D23-F8B1-4C62-BEDE-AA39CEB13A7D}"/>
              </a:ext>
            </a:extLst>
          </p:cNvPr>
          <p:cNvPicPr>
            <a:picLocks noChangeAspect="1"/>
          </p:cNvPicPr>
          <p:nvPr/>
        </p:nvPicPr>
        <p:blipFill>
          <a:blip r:embed="rId5"/>
          <a:stretch>
            <a:fillRect/>
          </a:stretch>
        </p:blipFill>
        <p:spPr>
          <a:xfrm>
            <a:off x="6815275" y="3578191"/>
            <a:ext cx="4286250" cy="2952750"/>
          </a:xfrm>
          <a:prstGeom prst="rect">
            <a:avLst/>
          </a:prstGeom>
        </p:spPr>
      </p:pic>
    </p:spTree>
    <p:extLst>
      <p:ext uri="{BB962C8B-B14F-4D97-AF65-F5344CB8AC3E}">
        <p14:creationId xmlns:p14="http://schemas.microsoft.com/office/powerpoint/2010/main" val="4223781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2581" y="0"/>
            <a:ext cx="11050072" cy="1143000"/>
          </a:xfrm>
          <a:effectLst>
            <a:glow rad="1016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a:noAutofit/>
          </a:bodyPr>
          <a:lstStyle/>
          <a:p>
            <a:pPr algn="ctr"/>
            <a:r>
              <a:rPr lang="en-US" sz="2400" dirty="0" err="1" smtClean="0">
                <a:latin typeface="Times New Roman" panose="02020603050405020304" pitchFamily="18" charset="0"/>
                <a:cs typeface="Times New Roman" panose="02020603050405020304" pitchFamily="18" charset="0"/>
              </a:rPr>
              <a:t>Hozirgi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adabiyotlarda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tushunish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turlari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tiplari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darajalarining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har</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xil</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tasniflari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mavjud</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Masalan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G.I.Ruzavin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tushunishning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uch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asosiy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turini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farqlaydi</a:t>
            </a:r>
            <a:r>
              <a:rPr lang="en-US" sz="2400" dirty="0" smtClean="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4" name="Скругленный прямоугольник 3"/>
          <p:cNvSpPr/>
          <p:nvPr/>
        </p:nvSpPr>
        <p:spPr>
          <a:xfrm>
            <a:off x="1918952" y="1628800"/>
            <a:ext cx="9813701" cy="1368152"/>
          </a:xfrm>
          <a:prstGeom prst="roundRect">
            <a:avLst/>
          </a:prstGeom>
          <a:ln w="38100">
            <a:solidFill>
              <a:schemeClr val="tx1">
                <a:lumMod val="95000"/>
                <a:lumOff val="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err="1" smtClean="0">
                <a:latin typeface="Times New Roman" panose="02020603050405020304" pitchFamily="18" charset="0"/>
                <a:cs typeface="Times New Roman" panose="02020603050405020304" pitchFamily="18" charset="0"/>
              </a:rPr>
              <a:t>Dialogda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til</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vositasida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aloqa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qilish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jarayonida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yuzaga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keladigan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yo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tushunmaslik</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natijasi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erda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suhbatdoshlar</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o‘z</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so‘zlariga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qanday</a:t>
            </a:r>
            <a:r>
              <a:rPr lang="en-US" sz="2000" dirty="0" smtClean="0">
                <a:latin typeface="Times New Roman" panose="02020603050405020304" pitchFamily="18" charset="0"/>
                <a:cs typeface="Times New Roman" panose="02020603050405020304" pitchFamily="18" charset="0"/>
              </a:rPr>
              <a:t> </a:t>
            </a:r>
          </a:p>
          <a:p>
            <a:pPr algn="ctr"/>
            <a:r>
              <a:rPr lang="en-US" sz="2000" dirty="0" err="1" smtClean="0">
                <a:latin typeface="Times New Roman" panose="02020603050405020304" pitchFamily="18" charset="0"/>
                <a:cs typeface="Times New Roman" panose="02020603050405020304" pitchFamily="18" charset="0"/>
              </a:rPr>
              <a:t>ma’no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yuklashiga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bog‘liq</a:t>
            </a:r>
            <a:r>
              <a:rPr lang="en-US" sz="2000" dirty="0" smtClean="0">
                <a:latin typeface="Times New Roman" panose="02020603050405020304" pitchFamily="18" charset="0"/>
                <a:cs typeface="Times New Roman" panose="02020603050405020304" pitchFamily="18" charset="0"/>
              </a:rPr>
              <a:t>. </a:t>
            </a:r>
            <a:endParaRPr lang="ru-RU" sz="2000" dirty="0">
              <a:latin typeface="Times New Roman" panose="02020603050405020304" pitchFamily="18" charset="0"/>
              <a:cs typeface="Times New Roman" panose="02020603050405020304" pitchFamily="18" charset="0"/>
            </a:endParaRPr>
          </a:p>
        </p:txBody>
      </p:sp>
      <p:sp>
        <p:nvSpPr>
          <p:cNvPr id="5" name="Скругленный прямоугольник 4"/>
          <p:cNvSpPr/>
          <p:nvPr/>
        </p:nvSpPr>
        <p:spPr>
          <a:xfrm>
            <a:off x="1918952" y="2996952"/>
            <a:ext cx="9813701" cy="1728192"/>
          </a:xfrm>
          <a:prstGeom prst="round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Times New Roman" panose="02020603050405020304" pitchFamily="18" charset="0"/>
                <a:cs typeface="Times New Roman" panose="02020603050405020304" pitchFamily="18" charset="0"/>
              </a:rPr>
              <a:t>Bir</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tildan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boshqa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tilga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tarjima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qilish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bilan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bog‘liq</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a:t>
            </a:r>
            <a:r>
              <a:rPr lang="en-US" sz="2000" dirty="0" smtClean="0">
                <a:latin typeface="Times New Roman" panose="02020603050405020304" pitchFamily="18" charset="0"/>
                <a:cs typeface="Times New Roman" panose="02020603050405020304" pitchFamily="18" charset="0"/>
              </a:rPr>
              <a:t>. Bu </a:t>
            </a:r>
            <a:r>
              <a:rPr lang="en-US" sz="2000" dirty="0" err="1" smtClean="0">
                <a:latin typeface="Times New Roman" panose="02020603050405020304" pitchFamily="18" charset="0"/>
                <a:cs typeface="Times New Roman" panose="02020603050405020304" pitchFamily="18" charset="0"/>
              </a:rPr>
              <a:t>erda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o‘zga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tilda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ifodalangan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ma’noni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ona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tili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so‘zlari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gaplari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yordamida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ifoda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etish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saqlash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nazarda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tutiladi</a:t>
            </a:r>
            <a:r>
              <a:rPr lang="en-US" sz="2000" dirty="0" smtClean="0">
                <a:latin typeface="Times New Roman" panose="02020603050405020304" pitchFamily="18" charset="0"/>
                <a:cs typeface="Times New Roman" panose="02020603050405020304" pitchFamily="18" charset="0"/>
              </a:rPr>
              <a:t>. </a:t>
            </a:r>
            <a:endParaRPr lang="ru-RU" sz="2000" dirty="0">
              <a:latin typeface="Times New Roman" panose="02020603050405020304" pitchFamily="18" charset="0"/>
              <a:cs typeface="Times New Roman" panose="02020603050405020304" pitchFamily="18" charset="0"/>
            </a:endParaRPr>
          </a:p>
        </p:txBody>
      </p:sp>
      <p:sp>
        <p:nvSpPr>
          <p:cNvPr id="6" name="Скругленный прямоугольник 5"/>
          <p:cNvSpPr/>
          <p:nvPr/>
        </p:nvSpPr>
        <p:spPr>
          <a:xfrm>
            <a:off x="2063552" y="4782978"/>
            <a:ext cx="9813701" cy="2142589"/>
          </a:xfrm>
          <a:prstGeom prst="roundRect">
            <a:avLst/>
          </a:prstGeom>
          <a:solidFill>
            <a:srgbClr val="7030A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Times New Roman" panose="02020603050405020304" pitchFamily="18" charset="0"/>
                <a:cs typeface="Times New Roman" panose="02020603050405020304" pitchFamily="18" charset="0"/>
              </a:rPr>
              <a:t>Matnlarni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badiiy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adabiyot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san’at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asarlarini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shuningdek</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odamlarning</a:t>
            </a:r>
            <a:r>
              <a:rPr lang="en-US" sz="2000" dirty="0" smtClean="0">
                <a:latin typeface="Times New Roman" panose="02020603050405020304" pitchFamily="18" charset="0"/>
                <a:cs typeface="Times New Roman" panose="02020603050405020304" pitchFamily="18" charset="0"/>
              </a:rPr>
              <a:t> </a:t>
            </a:r>
          </a:p>
          <a:p>
            <a:pPr algn="ctr"/>
            <a:r>
              <a:rPr lang="en-US" sz="2000" dirty="0" err="1" smtClean="0">
                <a:latin typeface="Times New Roman" panose="02020603050405020304" pitchFamily="18" charset="0"/>
                <a:cs typeface="Times New Roman" panose="02020603050405020304" pitchFamily="18" charset="0"/>
              </a:rPr>
              <a:t>turli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vaziyatlardagi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qilmishlari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harakatlarini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talqin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qilish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bilan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bog‘liq</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a:t>
            </a:r>
            <a:r>
              <a:rPr lang="en-US" sz="2000" dirty="0" smtClean="0">
                <a:latin typeface="Times New Roman" panose="02020603050405020304" pitchFamily="18" charset="0"/>
                <a:cs typeface="Times New Roman" panose="02020603050405020304" pitchFamily="18" charset="0"/>
              </a:rPr>
              <a:t>. Bu  </a:t>
            </a:r>
            <a:r>
              <a:rPr lang="en-US" sz="2000" dirty="0" err="1" smtClean="0">
                <a:latin typeface="Times New Roman" panose="02020603050405020304" pitchFamily="18" charset="0"/>
                <a:cs typeface="Times New Roman" panose="02020603050405020304" pitchFamily="18" charset="0"/>
              </a:rPr>
              <a:t>erda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ma’noni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intuitiv</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tushunishning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o‘zi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etarli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bo‘lmaydi</a:t>
            </a:r>
            <a:r>
              <a:rPr lang="en-US" sz="2000" dirty="0" smtClean="0">
                <a:latin typeface="Times New Roman" panose="02020603050405020304" pitchFamily="18" charset="0"/>
                <a:cs typeface="Times New Roman" panose="02020603050405020304" pitchFamily="18" charset="0"/>
              </a:rPr>
              <a:t>.  Bu  </a:t>
            </a:r>
            <a:r>
              <a:rPr lang="en-US" sz="2000" dirty="0" err="1" smtClean="0">
                <a:latin typeface="Times New Roman" panose="02020603050405020304" pitchFamily="18" charset="0"/>
                <a:cs typeface="Times New Roman" panose="02020603050405020304" pitchFamily="18" charset="0"/>
              </a:rPr>
              <a:t>tushunishning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birinchi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darajasi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Tushunishning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ikkinchi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darajasi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tadqiqotning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boshqa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xususan</a:t>
            </a:r>
            <a:r>
              <a:rPr lang="en-US" sz="2000" dirty="0" smtClean="0">
                <a:latin typeface="Times New Roman" panose="02020603050405020304" pitchFamily="18" charset="0"/>
                <a:cs typeface="Times New Roman" panose="02020603050405020304" pitchFamily="18" charset="0"/>
              </a:rPr>
              <a:t>: </a:t>
            </a:r>
          </a:p>
          <a:p>
            <a:pPr algn="ctr"/>
            <a:r>
              <a:rPr lang="en-US" sz="2000" dirty="0" err="1" smtClean="0">
                <a:latin typeface="Times New Roman" panose="02020603050405020304" pitchFamily="18" charset="0"/>
                <a:cs typeface="Times New Roman" panose="02020603050405020304" pitchFamily="18" charset="0"/>
              </a:rPr>
              <a:t>mantiqiy-metodologik</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aksiologik</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kulturologik</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vosita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metodlarini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jalb</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qilishni</a:t>
            </a:r>
            <a:r>
              <a:rPr lang="en-US" sz="2000" dirty="0" smtClean="0">
                <a:latin typeface="Times New Roman" panose="02020603050405020304" pitchFamily="18" charset="0"/>
                <a:cs typeface="Times New Roman" panose="02020603050405020304" pitchFamily="18" charset="0"/>
              </a:rPr>
              <a:t> </a:t>
            </a:r>
          </a:p>
          <a:p>
            <a:pPr algn="ctr"/>
            <a:r>
              <a:rPr lang="en-US" sz="2000" dirty="0" err="1" smtClean="0">
                <a:latin typeface="Times New Roman" panose="02020603050405020304" pitchFamily="18" charset="0"/>
                <a:cs typeface="Times New Roman" panose="02020603050405020304" pitchFamily="18" charset="0"/>
              </a:rPr>
              <a:t>taqozo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etadi</a:t>
            </a:r>
            <a:endParaRPr lang="ru-RU" sz="2000" dirty="0">
              <a:latin typeface="Times New Roman" panose="02020603050405020304" pitchFamily="18" charset="0"/>
              <a:cs typeface="Times New Roman" panose="02020603050405020304" pitchFamily="18" charset="0"/>
            </a:endParaRPr>
          </a:p>
        </p:txBody>
      </p:sp>
      <p:sp>
        <p:nvSpPr>
          <p:cNvPr id="7" name="Овал 6"/>
          <p:cNvSpPr/>
          <p:nvPr/>
        </p:nvSpPr>
        <p:spPr>
          <a:xfrm>
            <a:off x="682580" y="1906075"/>
            <a:ext cx="1004552" cy="92727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A)</a:t>
            </a:r>
            <a:endParaRPr lang="ru-RU"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8" name="Овал 7"/>
          <p:cNvSpPr/>
          <p:nvPr/>
        </p:nvSpPr>
        <p:spPr>
          <a:xfrm>
            <a:off x="682580" y="3424707"/>
            <a:ext cx="1004552" cy="9272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B)</a:t>
            </a:r>
            <a:endParaRPr lang="ru-RU"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9" name="Овал 8"/>
          <p:cNvSpPr/>
          <p:nvPr/>
        </p:nvSpPr>
        <p:spPr>
          <a:xfrm>
            <a:off x="682580" y="5318975"/>
            <a:ext cx="1004552" cy="92727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V)</a:t>
            </a:r>
            <a:endParaRPr lang="ru-RU"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8398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 xmlns:a16="http://schemas.microsoft.com/office/drawing/2014/main" id="{FE446589-5EA4-4E89-8BF9-9B87C50373AD}"/>
              </a:ext>
            </a:extLst>
          </p:cNvPr>
          <p:cNvPicPr>
            <a:picLocks noChangeAspect="1"/>
          </p:cNvPicPr>
          <p:nvPr/>
        </p:nvPicPr>
        <p:blipFill>
          <a:blip r:embed="rId2"/>
          <a:stretch>
            <a:fillRect/>
          </a:stretch>
        </p:blipFill>
        <p:spPr>
          <a:xfrm>
            <a:off x="0" y="0"/>
            <a:ext cx="12192000" cy="6857999"/>
          </a:xfrm>
          <a:prstGeom prst="rect">
            <a:avLst/>
          </a:prstGeom>
        </p:spPr>
      </p:pic>
      <p:pic>
        <p:nvPicPr>
          <p:cNvPr id="3" name="Рисунок 2">
            <a:extLst>
              <a:ext uri="{FF2B5EF4-FFF2-40B4-BE49-F238E27FC236}">
                <a16:creationId xmlns="" xmlns:a16="http://schemas.microsoft.com/office/drawing/2014/main" id="{10FCF522-C1C6-4A91-A56E-3147C7843270}"/>
              </a:ext>
            </a:extLst>
          </p:cNvPr>
          <p:cNvPicPr>
            <a:picLocks noChangeAspect="1"/>
          </p:cNvPicPr>
          <p:nvPr/>
        </p:nvPicPr>
        <p:blipFill>
          <a:blip r:embed="rId3"/>
          <a:stretch>
            <a:fillRect/>
          </a:stretch>
        </p:blipFill>
        <p:spPr>
          <a:xfrm>
            <a:off x="535250" y="3027285"/>
            <a:ext cx="4924517" cy="3283011"/>
          </a:xfrm>
          <a:prstGeom prst="rect">
            <a:avLst/>
          </a:prstGeom>
        </p:spPr>
      </p:pic>
      <p:pic>
        <p:nvPicPr>
          <p:cNvPr id="2" name="Рисунок 1">
            <a:extLst>
              <a:ext uri="{FF2B5EF4-FFF2-40B4-BE49-F238E27FC236}">
                <a16:creationId xmlns="" xmlns:a16="http://schemas.microsoft.com/office/drawing/2014/main" id="{0F3428C6-AC74-439D-970A-97166741726F}"/>
              </a:ext>
            </a:extLst>
          </p:cNvPr>
          <p:cNvPicPr>
            <a:picLocks noChangeAspect="1"/>
          </p:cNvPicPr>
          <p:nvPr/>
        </p:nvPicPr>
        <p:blipFill>
          <a:blip r:embed="rId4"/>
          <a:stretch>
            <a:fillRect/>
          </a:stretch>
        </p:blipFill>
        <p:spPr>
          <a:xfrm>
            <a:off x="1883635" y="1312785"/>
            <a:ext cx="3429000" cy="3429000"/>
          </a:xfrm>
          <a:prstGeom prst="rect">
            <a:avLst/>
          </a:prstGeom>
        </p:spPr>
      </p:pic>
      <p:sp>
        <p:nvSpPr>
          <p:cNvPr id="4" name="Свиток: горизонтальный 3">
            <a:extLst>
              <a:ext uri="{FF2B5EF4-FFF2-40B4-BE49-F238E27FC236}">
                <a16:creationId xmlns="" xmlns:a16="http://schemas.microsoft.com/office/drawing/2014/main" id="{E3BFECE1-21E1-45E8-BE7A-308025242855}"/>
              </a:ext>
            </a:extLst>
          </p:cNvPr>
          <p:cNvSpPr/>
          <p:nvPr/>
        </p:nvSpPr>
        <p:spPr>
          <a:xfrm>
            <a:off x="6661020" y="2967361"/>
            <a:ext cx="4048217" cy="304948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Dialog </a:t>
            </a:r>
            <a:r>
              <a:rPr lang="en-US" dirty="0" err="1"/>
              <a:t>murakkab</a:t>
            </a:r>
            <a:r>
              <a:rPr lang="en-US" dirty="0"/>
              <a:t>, rang-</a:t>
            </a:r>
            <a:r>
              <a:rPr lang="en-US" dirty="0" err="1"/>
              <a:t>barang</a:t>
            </a:r>
            <a:r>
              <a:rPr lang="en-US" dirty="0"/>
              <a:t> </a:t>
            </a:r>
            <a:r>
              <a:rPr lang="en-US" dirty="0" err="1"/>
              <a:t>mazmunga</a:t>
            </a:r>
            <a:r>
              <a:rPr lang="en-US" dirty="0"/>
              <a:t> boy </a:t>
            </a:r>
            <a:r>
              <a:rPr lang="en-US" dirty="0" err="1"/>
              <a:t>va</a:t>
            </a:r>
            <a:r>
              <a:rPr lang="en-US" dirty="0"/>
              <a:t> </a:t>
            </a:r>
            <a:r>
              <a:rPr lang="en-US" dirty="0" err="1"/>
              <a:t>tushunish</a:t>
            </a:r>
            <a:r>
              <a:rPr lang="en-US" dirty="0"/>
              <a:t> </a:t>
            </a:r>
            <a:r>
              <a:rPr lang="en-US" dirty="0" err="1"/>
              <a:t>bilan</a:t>
            </a:r>
            <a:r>
              <a:rPr lang="en-US" dirty="0"/>
              <a:t> </a:t>
            </a:r>
            <a:r>
              <a:rPr lang="en-US" dirty="0" err="1"/>
              <a:t>uzviy</a:t>
            </a:r>
            <a:r>
              <a:rPr lang="en-US" dirty="0"/>
              <a:t> </a:t>
            </a:r>
            <a:r>
              <a:rPr lang="en-US" dirty="0" err="1"/>
              <a:t>bog‘liq</a:t>
            </a:r>
            <a:r>
              <a:rPr lang="en-US" dirty="0"/>
              <a:t> </a:t>
            </a:r>
            <a:r>
              <a:rPr lang="en-US" dirty="0" err="1"/>
              <a:t>o‘zaro</a:t>
            </a:r>
            <a:r>
              <a:rPr lang="en-US" dirty="0"/>
              <a:t> </a:t>
            </a:r>
            <a:r>
              <a:rPr lang="en-US" dirty="0" err="1"/>
              <a:t>aloqa</a:t>
            </a:r>
            <a:r>
              <a:rPr lang="en-US" dirty="0"/>
              <a:t> </a:t>
            </a:r>
            <a:r>
              <a:rPr lang="en-US" dirty="0" err="1"/>
              <a:t>shaklidir</a:t>
            </a:r>
            <a:r>
              <a:rPr lang="en-US" dirty="0"/>
              <a:t>. </a:t>
            </a:r>
            <a:r>
              <a:rPr lang="en-US" dirty="0" err="1"/>
              <a:t>Dialogda</a:t>
            </a:r>
            <a:r>
              <a:rPr lang="en-US" dirty="0"/>
              <a:t> </a:t>
            </a:r>
            <a:r>
              <a:rPr lang="en-US" dirty="0" err="1"/>
              <a:t>insonning</a:t>
            </a:r>
            <a:r>
              <a:rPr lang="en-US" dirty="0"/>
              <a:t> </a:t>
            </a:r>
            <a:r>
              <a:rPr lang="en-US" dirty="0" err="1"/>
              <a:t>ikki</a:t>
            </a:r>
            <a:r>
              <a:rPr lang="en-US" dirty="0"/>
              <a:t> </a:t>
            </a:r>
            <a:r>
              <a:rPr lang="en-US" dirty="0" err="1"/>
              <a:t>tabiiy</a:t>
            </a:r>
            <a:r>
              <a:rPr lang="en-US" dirty="0"/>
              <a:t> </a:t>
            </a:r>
            <a:r>
              <a:rPr lang="en-US" dirty="0" err="1"/>
              <a:t>intilishi</a:t>
            </a:r>
            <a:r>
              <a:rPr lang="en-US" dirty="0"/>
              <a:t>: </a:t>
            </a:r>
            <a:r>
              <a:rPr lang="en-US" dirty="0" err="1"/>
              <a:t>aytish</a:t>
            </a:r>
            <a:r>
              <a:rPr lang="en-US" dirty="0"/>
              <a:t> </a:t>
            </a:r>
            <a:r>
              <a:rPr lang="en-US" dirty="0" err="1"/>
              <a:t>va</a:t>
            </a:r>
            <a:r>
              <a:rPr lang="en-US" dirty="0"/>
              <a:t> </a:t>
            </a:r>
            <a:r>
              <a:rPr lang="en-US" dirty="0" err="1"/>
              <a:t>o‘zini</a:t>
            </a:r>
            <a:r>
              <a:rPr lang="en-US" dirty="0"/>
              <a:t> </a:t>
            </a:r>
            <a:r>
              <a:rPr lang="en-US" dirty="0" err="1"/>
              <a:t>eshitishlariga</a:t>
            </a:r>
            <a:r>
              <a:rPr lang="en-US" dirty="0"/>
              <a:t> </a:t>
            </a:r>
            <a:r>
              <a:rPr lang="en-US" dirty="0" err="1"/>
              <a:t>erishish</a:t>
            </a:r>
            <a:r>
              <a:rPr lang="en-US" dirty="0"/>
              <a:t>, </a:t>
            </a:r>
            <a:r>
              <a:rPr lang="en-US" dirty="0" err="1"/>
              <a:t>shuningdek</a:t>
            </a:r>
            <a:r>
              <a:rPr lang="en-US" dirty="0"/>
              <a:t> </a:t>
            </a:r>
            <a:r>
              <a:rPr lang="en-US" dirty="0" err="1"/>
              <a:t>tushunish</a:t>
            </a:r>
            <a:r>
              <a:rPr lang="en-US" dirty="0"/>
              <a:t> </a:t>
            </a:r>
            <a:r>
              <a:rPr lang="en-US" dirty="0" err="1"/>
              <a:t>va</a:t>
            </a:r>
            <a:r>
              <a:rPr lang="en-US" dirty="0"/>
              <a:t> </a:t>
            </a:r>
            <a:r>
              <a:rPr lang="en-US" dirty="0" err="1"/>
              <a:t>tushunilishga</a:t>
            </a:r>
            <a:r>
              <a:rPr lang="en-US" dirty="0"/>
              <a:t> </a:t>
            </a:r>
            <a:r>
              <a:rPr lang="en-US" dirty="0" err="1"/>
              <a:t>intilish</a:t>
            </a:r>
            <a:r>
              <a:rPr lang="en-US" dirty="0"/>
              <a:t> </a:t>
            </a:r>
            <a:r>
              <a:rPr lang="en-US" dirty="0" err="1"/>
              <a:t>ro‘yobga</a:t>
            </a:r>
            <a:r>
              <a:rPr lang="en-US" dirty="0"/>
              <a:t> </a:t>
            </a:r>
            <a:r>
              <a:rPr lang="en-US" dirty="0" err="1"/>
              <a:t>chiqadi</a:t>
            </a:r>
            <a:r>
              <a:rPr lang="en-US" dirty="0"/>
              <a:t>. </a:t>
            </a:r>
            <a:endParaRPr lang="ru-RU" dirty="0"/>
          </a:p>
        </p:txBody>
      </p:sp>
    </p:spTree>
    <p:extLst>
      <p:ext uri="{BB962C8B-B14F-4D97-AF65-F5344CB8AC3E}">
        <p14:creationId xmlns:p14="http://schemas.microsoft.com/office/powerpoint/2010/main" val="3306318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1966168" y="976135"/>
            <a:ext cx="7850000" cy="594000"/>
          </a:xfrm>
          <a:prstGeom prst="rect">
            <a:avLst/>
          </a:prstGeom>
        </p:spPr>
        <p:txBody>
          <a:bodyPr spcFirstLastPara="1" wrap="square" lIns="0" tIns="0" rIns="0" bIns="0" anchor="b" anchorCtr="0">
            <a:noAutofit/>
          </a:bodyPr>
          <a:lstStyle/>
          <a:p>
            <a:pPr lvl="0" algn="l" rtl="0">
              <a:spcBef>
                <a:spcPts val="600"/>
              </a:spcBef>
              <a:spcAft>
                <a:spcPts val="0"/>
              </a:spcAft>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Foydalanilgan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adabiyotlar</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ro’yhati</a:t>
            </a:r>
            <a:endPar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6" name="Google Shape;132;p25">
            <a:extLst>
              <a:ext uri="{FF2B5EF4-FFF2-40B4-BE49-F238E27FC236}">
                <a16:creationId xmlns="" xmlns:a16="http://schemas.microsoft.com/office/drawing/2014/main" id="{5B3A8D12-7230-4E5C-8B47-5756CCC5BA55}"/>
              </a:ext>
            </a:extLst>
          </p:cNvPr>
          <p:cNvSpPr txBox="1">
            <a:spLocks noGrp="1"/>
          </p:cNvSpPr>
          <p:nvPr>
            <p:ph type="body" idx="1"/>
          </p:nvPr>
        </p:nvSpPr>
        <p:spPr>
          <a:xfrm>
            <a:off x="2353458" y="1628932"/>
            <a:ext cx="7667577" cy="4100051"/>
          </a:xfrm>
          <a:prstGeom prst="rect">
            <a:avLst/>
          </a:prstGeom>
        </p:spPr>
        <p:txBody>
          <a:bodyPr spcFirstLastPara="1" wrap="square" lIns="0" tIns="0" rIns="0" bIns="0" anchor="t" anchorCtr="0">
            <a:noAutofit/>
          </a:bodyPr>
          <a:lstStyle/>
          <a:p>
            <a:pPr indent="-457200">
              <a:buFont typeface="Patrick Hand"/>
              <a:buAutoNum type="arabicPeriod"/>
            </a:pP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Sa</a:t>
            </a:r>
            <a:r>
              <a:rPr lang="uz-Cyrl-UZ" sz="1000" dirty="0">
                <a:effectLst/>
                <a:latin typeface="Tahoma" panose="020B0604030504040204" pitchFamily="34" charset="0"/>
                <a:ea typeface="Tahoma" panose="020B0604030504040204" pitchFamily="34" charset="0"/>
                <a:cs typeface="Tahoma" panose="020B0604030504040204" pitchFamily="34" charset="0"/>
              </a:rPr>
              <a:t>ifnazarov I., Karimov T., Nikitchenko G.V. Ilmiy ijod metodologiyasi. – Toshkent, TDIU, 2004.</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en-US" sz="1000" dirty="0">
                <a:latin typeface="Tahoma" panose="020B0604030504040204" pitchFamily="34" charset="0"/>
                <a:ea typeface="Tahoma" panose="020B0604030504040204" pitchFamily="34" charset="0"/>
                <a:cs typeface="Tahoma" panose="020B0604030504040204" pitchFamily="34" charset="0"/>
              </a:rPr>
              <a:t>S</a:t>
            </a:r>
            <a:r>
              <a:rPr lang="uz-Cyrl-UZ" sz="1000" dirty="0">
                <a:solidFill>
                  <a:srgbClr val="000000"/>
                </a:solidFill>
                <a:effectLst/>
                <a:latin typeface="Tahoma" panose="020B0604030504040204" pitchFamily="34" charset="0"/>
                <a:ea typeface="Tahoma" panose="020B0604030504040204" pitchFamily="34" charset="0"/>
                <a:cs typeface="Tahoma" panose="020B0604030504040204" pitchFamily="34" charset="0"/>
              </a:rPr>
              <a:t>hermuhammedova N.A.Ilmiy tadqiqot metodologiyasi (darslik).- T.: 2014 – 521 b</a:t>
            </a:r>
            <a:r>
              <a:rPr lang="en-US" sz="100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O‘zbekiston Respublikasining Konstitutsiyasi.  – T.: “O‘zbekiston”, 2018.</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O‘zbekiston Respublikasi Prezidentining 2017 yil 7 fevraldagi “O‘zbekiston Respublikasini rivojlantirish bo‘yicha harakatlar strategiyasi o‘g‘risida”gi PF-4947 sonli Farmoni.</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O‘zbekiston Respublikasi Prezidentining 20.04.2017 yildagi PQ-2909-sonli “Oliy ta’lim tizimini yanada rivojlantirish chora-tadbirlari to‘g‘risia”gi Qarori. </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Mirziyoev SH.M.  Erkin va farovon, demokratik O‘zbekiston davlatini birgalikda barpo etamiz. O‘zbekiston Respublikasi Prezidenti lavozimiga kirishish tantanali marosimiga bag‘ishlangan Oliy Majlis palatalarining qo‘shma majlisidagi nutq. – Toshkent, 2016,  56-b.</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“Faol tadbirkorlik, innovatsion g‘oya va texnologiyalarni qo‘llab-quvvatlash yili davlat dasturi” O‘zbekiston Respublikasi Prezidentining 22 yanvar 2018 yildagi Farmoni bilan tasdiqlangan.</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O‘zbekiston Respublikasi Vazirlar Mahkamasi huzuridagi Oliy Attestatsiya komissiyasi rayosatining “Fan doktori ilmiy darajasini beruvchi ilmiy kengash to‘g‘risidagi nizomni tasdiqlash haqida” qarori. O‘zbekiston Respublikasi Adliya Vazirligi tomonidan 2016 yil 8 iyunda ro‘yxatdan o‘tkazilgan. Ro‘yxat raqami  2796.</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indent="-457200">
              <a:buFont typeface="Patrick Hand"/>
              <a:buAutoNum type="arabicPeriod"/>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0" indent="-457200" algn="l" rtl="0">
              <a:spcBef>
                <a:spcPts val="600"/>
              </a:spcBef>
              <a:spcAft>
                <a:spcPts val="0"/>
              </a:spcAft>
              <a:buAutoNum type="arabicPeriod"/>
            </a:pPr>
            <a:endPar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lvl="0" indent="-457200" algn="l" rtl="0">
              <a:spcBef>
                <a:spcPts val="600"/>
              </a:spcBef>
              <a:spcAft>
                <a:spcPts val="0"/>
              </a:spcAft>
              <a:buAutoNum type="arabicPeriod"/>
            </a:pPr>
            <a:endParaRPr lang="en-US" sz="1600" dirty="0">
              <a:solidFill>
                <a:srgbClr val="000000"/>
              </a:solidFill>
              <a:latin typeface="Times New Roman" panose="02020603050405020304" pitchFamily="18" charset="0"/>
            </a:endParaRPr>
          </a:p>
          <a:p>
            <a:pPr lvl="0" indent="-457200" algn="l" rtl="0">
              <a:spcBef>
                <a:spcPts val="600"/>
              </a:spcBef>
              <a:spcAft>
                <a:spcPts val="0"/>
              </a:spcAft>
              <a:buAutoNum type="arabicPeriod"/>
            </a:pPr>
            <a:endParaRPr sz="1800" dirty="0"/>
          </a:p>
        </p:txBody>
      </p:sp>
      <p:sp>
        <p:nvSpPr>
          <p:cNvPr id="268" name="Google Shape;268;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2791548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 xmlns:a16="http://schemas.microsoft.com/office/drawing/2014/main" id="{4B4063CA-D585-4246-9D16-F72E9E40AD1E}"/>
              </a:ext>
            </a:extLst>
          </p:cNvPr>
          <p:cNvPicPr>
            <a:picLocks noChangeAspect="1"/>
          </p:cNvPicPr>
          <p:nvPr/>
        </p:nvPicPr>
        <p:blipFill>
          <a:blip r:embed="rId2"/>
          <a:stretch>
            <a:fillRect/>
          </a:stretch>
        </p:blipFill>
        <p:spPr>
          <a:xfrm>
            <a:off x="0" y="0"/>
            <a:ext cx="12192000" cy="6857999"/>
          </a:xfrm>
          <a:prstGeom prst="rect">
            <a:avLst/>
          </a:prstGeom>
        </p:spPr>
      </p:pic>
      <p:sp>
        <p:nvSpPr>
          <p:cNvPr id="4" name="Заголовок 3">
            <a:extLst>
              <a:ext uri="{FF2B5EF4-FFF2-40B4-BE49-F238E27FC236}">
                <a16:creationId xmlns="" xmlns:a16="http://schemas.microsoft.com/office/drawing/2014/main" id="{9A60C2DE-4108-418B-8F1D-70532A62DBC0}"/>
              </a:ext>
            </a:extLst>
          </p:cNvPr>
          <p:cNvSpPr>
            <a:spLocks noGrp="1"/>
          </p:cNvSpPr>
          <p:nvPr>
            <p:ph type="ctrTitle"/>
          </p:nvPr>
        </p:nvSpPr>
        <p:spPr>
          <a:xfrm>
            <a:off x="310719" y="1122363"/>
            <a:ext cx="11594236" cy="2387600"/>
          </a:xfrm>
        </p:spPr>
        <p:txBody>
          <a:bodyPr>
            <a:normAutofit/>
          </a:bodyPr>
          <a:lstStyle/>
          <a:p>
            <a:r>
              <a:rPr lang="en-US" sz="4800" dirty="0">
                <a:latin typeface="Arial Black" panose="020B0A04020102020204" pitchFamily="34" charset="0"/>
              </a:rPr>
              <a:t>E`TIBORINGIZ UCHUN RAHMAT</a:t>
            </a:r>
            <a:endParaRPr lang="ru-RU" sz="4800" dirty="0">
              <a:latin typeface="Arial Black" panose="020B0A04020102020204" pitchFamily="34" charset="0"/>
            </a:endParaRPr>
          </a:p>
        </p:txBody>
      </p:sp>
    </p:spTree>
    <p:extLst>
      <p:ext uri="{BB962C8B-B14F-4D97-AF65-F5344CB8AC3E}">
        <p14:creationId xmlns:p14="http://schemas.microsoft.com/office/powerpoint/2010/main" val="139069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365126"/>
            <a:ext cx="12192000" cy="1051551"/>
          </a:xfrm>
          <a:ln>
            <a:solidFill>
              <a:schemeClr val="tx1">
                <a:lumMod val="95000"/>
                <a:lumOff val="5000"/>
              </a:schemeClr>
            </a:solidFill>
          </a:ln>
          <a:effectLst>
            <a:glow rad="1397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a:noAutofit/>
          </a:bodyPr>
          <a:lstStyle/>
          <a:p>
            <a:pPr algn="ctr"/>
            <a:r>
              <a:rPr lang="en-US" sz="3200" dirty="0" err="1" smtClean="0">
                <a:latin typeface="Times New Roman" panose="02020603050405020304" pitchFamily="18" charset="0"/>
                <a:cs typeface="Times New Roman" panose="02020603050405020304" pitchFamily="18" charset="0"/>
              </a:rPr>
              <a:t>Tushunish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to‘g‘risida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so‘z</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yuritganda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yana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ikki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muhim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jihatga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e’tiborni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qaratish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kerak</a:t>
            </a:r>
            <a:r>
              <a:rPr lang="en-US" sz="3200" dirty="0" smtClean="0">
                <a:latin typeface="Times New Roman" panose="02020603050405020304" pitchFamily="18" charset="0"/>
                <a:cs typeface="Times New Roman" panose="02020603050405020304" pitchFamily="18" charset="0"/>
              </a:rPr>
              <a:t>:</a:t>
            </a:r>
            <a:endParaRPr lang="ru-RU" sz="3200"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992745" y="1906075"/>
            <a:ext cx="4816699" cy="4700788"/>
          </a:xfrm>
          <a:prstGeom prst="rect">
            <a:avLst/>
          </a:prstGeom>
          <a:solidFill>
            <a:srgbClr val="00B0F0"/>
          </a:solidFill>
          <a:ln w="38100">
            <a:solidFill>
              <a:schemeClr val="tx1">
                <a:lumMod val="95000"/>
                <a:lumOff val="5000"/>
              </a:schemeClr>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Germenevtik</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doira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tamoyili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muhim</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jihati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hisoblanadi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U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siklik</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xususiyatini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aks</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ettiradi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Mazkur</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tamoyil</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tushuntirishni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bog‘laydi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nimanidir</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uchun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tushuntirish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kerak</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a:t>
            </a: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aksincha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Mazkur</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o‘zaro</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aloqa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butun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bilan</a:t>
            </a: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doirasi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sifatida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ifoda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etiladi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butunni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uchun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alohida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qismlarini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kerak</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alohida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qismlarni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uchun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esa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butunning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ma’nosi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haqida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tasavvurga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ega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bo‘lish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lozim</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Masalan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so‘z</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gapning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gap –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matnning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madaniyat</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unsuri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sh.k</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ru-RU"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6978201" y="1906075"/>
            <a:ext cx="4816699" cy="4700786"/>
          </a:xfrm>
          <a:prstGeom prst="rect">
            <a:avLst/>
          </a:prstGeom>
          <a:solidFill>
            <a:srgbClr val="00B0F0"/>
          </a:solidFill>
          <a:ln w="38100">
            <a:solidFill>
              <a:schemeClr val="tx1">
                <a:lumMod val="95000"/>
                <a:lumOff val="5000"/>
              </a:schemeClr>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Germenevtik  doira  –  «olmaxon  g‘ildiragi»  emas,  zero,  unda  tafakkur </a:t>
            </a:r>
          </a:p>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qismlardan  avvalgi  butunga  emas,  balki  o‘z  qismlarining  bilimi  bilan  boyigan </a:t>
            </a:r>
          </a:p>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butunga, ya’ni boshqa butunga qaytadi.  Germenevtik doira dialektik xususiyatga </a:t>
            </a:r>
          </a:p>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ega: unda to‘liq va chuqur tushunishdan yanada to‘liqroq va chuqurroq tushunishga </a:t>
            </a:r>
          </a:p>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tomon harakat sodir bo‘ladi, mazkur harakat jarayonida tushunishning yan ada keng </a:t>
            </a:r>
          </a:p>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ufqlari namoyon bo‘ladi. </a:t>
            </a:r>
            <a:endParaRPr lang="ru-RU" sz="2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Скругленный прямоугольник 5"/>
          <p:cNvSpPr/>
          <p:nvPr/>
        </p:nvSpPr>
        <p:spPr>
          <a:xfrm>
            <a:off x="206061" y="1906075"/>
            <a:ext cx="632139" cy="708336"/>
          </a:xfrm>
          <a:prstGeom prst="roundRect">
            <a:avLst/>
          </a:prstGeom>
          <a:solidFill>
            <a:srgbClr val="FF000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Times New Roman" panose="02020603050405020304" pitchFamily="18" charset="0"/>
                <a:cs typeface="Times New Roman" panose="02020603050405020304" pitchFamily="18" charset="0"/>
              </a:rPr>
              <a:t>1</a:t>
            </a:r>
            <a:endParaRPr lang="ru-RU" sz="3600" dirty="0">
              <a:latin typeface="Times New Roman" panose="02020603050405020304" pitchFamily="18" charset="0"/>
              <a:cs typeface="Times New Roman" panose="02020603050405020304" pitchFamily="18" charset="0"/>
            </a:endParaRPr>
          </a:p>
        </p:txBody>
      </p:sp>
      <p:sp>
        <p:nvSpPr>
          <p:cNvPr id="7" name="Скругленный прямоугольник 6"/>
          <p:cNvSpPr/>
          <p:nvPr/>
        </p:nvSpPr>
        <p:spPr>
          <a:xfrm>
            <a:off x="6174347" y="1906075"/>
            <a:ext cx="632139" cy="708336"/>
          </a:xfrm>
          <a:prstGeom prst="roundRect">
            <a:avLst/>
          </a:prstGeom>
          <a:solidFill>
            <a:srgbClr val="FF000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Times New Roman" panose="02020603050405020304" pitchFamily="18" charset="0"/>
                <a:cs typeface="Times New Roman" panose="02020603050405020304" pitchFamily="18" charset="0"/>
              </a:rPr>
              <a:t>2</a:t>
            </a:r>
            <a:endParaRPr lang="ru-RU"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5024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4713" y="116632"/>
            <a:ext cx="10515600" cy="1000036"/>
          </a:xfrm>
          <a:effectLst>
            <a:glow rad="139700">
              <a:schemeClr val="accent5">
                <a:satMod val="175000"/>
                <a:alpha val="40000"/>
              </a:schemeClr>
            </a:glow>
            <a:reflection blurRad="6350" stA="50000" endA="300" endPos="55000" dir="5400000" sy="-100000" algn="bl" rotWithShape="0"/>
          </a:effectLst>
        </p:spPr>
        <p:style>
          <a:lnRef idx="2">
            <a:schemeClr val="dk1"/>
          </a:lnRef>
          <a:fillRef idx="1">
            <a:schemeClr val="lt1"/>
          </a:fillRef>
          <a:effectRef idx="0">
            <a:schemeClr val="dk1"/>
          </a:effectRef>
          <a:fontRef idx="minor">
            <a:schemeClr val="dk1"/>
          </a:fontRef>
        </p:style>
        <p:txBody>
          <a:bodyPr>
            <a:normAutofit/>
          </a:bodyPr>
          <a:lstStyle/>
          <a:p>
            <a:pPr algn="ctr"/>
            <a:r>
              <a:rPr lang="en-US" sz="3200" dirty="0" err="1" smtClean="0"/>
              <a:t>Tushunishni</a:t>
            </a:r>
            <a:r>
              <a:rPr lang="en-US" sz="3200" dirty="0" smtClean="0"/>
              <a:t> </a:t>
            </a:r>
            <a:r>
              <a:rPr lang="en-US" sz="3200" dirty="0" err="1" smtClean="0"/>
              <a:t>ozirgi</a:t>
            </a:r>
            <a:r>
              <a:rPr lang="en-US" sz="3200" dirty="0" smtClean="0"/>
              <a:t> </a:t>
            </a:r>
            <a:r>
              <a:rPr lang="en-US" sz="3200" dirty="0" err="1" smtClean="0"/>
              <a:t>davrga</a:t>
            </a:r>
            <a:r>
              <a:rPr lang="en-US" sz="3200" dirty="0" smtClean="0"/>
              <a:t> </a:t>
            </a:r>
            <a:r>
              <a:rPr lang="en-US" sz="3200" dirty="0" err="1" smtClean="0"/>
              <a:t>bog‘lash</a:t>
            </a:r>
            <a:r>
              <a:rPr lang="en-US" sz="3200" dirty="0" smtClean="0"/>
              <a:t> </a:t>
            </a:r>
            <a:r>
              <a:rPr lang="en-US" sz="3200" dirty="0" err="1" smtClean="0"/>
              <a:t>kerakmi</a:t>
            </a:r>
            <a:r>
              <a:rPr lang="en-US" sz="3200" dirty="0" smtClean="0"/>
              <a:t>? </a:t>
            </a:r>
            <a:r>
              <a:rPr lang="en-US" sz="3200" dirty="0" err="1" smtClean="0"/>
              <a:t>Mazkur</a:t>
            </a:r>
            <a:r>
              <a:rPr lang="en-US" sz="3200" dirty="0" smtClean="0"/>
              <a:t> masala </a:t>
            </a:r>
            <a:r>
              <a:rPr lang="en-US" sz="3200" dirty="0" err="1" smtClean="0"/>
              <a:t>yuzasidan</a:t>
            </a:r>
            <a:r>
              <a:rPr lang="en-US" sz="3200" dirty="0" smtClean="0"/>
              <a:t> </a:t>
            </a:r>
            <a:r>
              <a:rPr lang="en-US" sz="3200" dirty="0" err="1" smtClean="0"/>
              <a:t>ikki</a:t>
            </a:r>
            <a:r>
              <a:rPr lang="en-US" sz="3200" dirty="0" smtClean="0"/>
              <a:t>  </a:t>
            </a:r>
            <a:r>
              <a:rPr lang="en-US" sz="3200" dirty="0" err="1" smtClean="0"/>
              <a:t>asosiy</a:t>
            </a:r>
            <a:r>
              <a:rPr lang="en-US" sz="3200" dirty="0" smtClean="0"/>
              <a:t>  </a:t>
            </a:r>
            <a:r>
              <a:rPr lang="en-US" sz="3200" dirty="0" err="1" smtClean="0"/>
              <a:t>qarash</a:t>
            </a:r>
            <a:r>
              <a:rPr lang="en-US" sz="3200" dirty="0" smtClean="0"/>
              <a:t>  </a:t>
            </a:r>
            <a:r>
              <a:rPr lang="en-US" sz="3200" dirty="0" err="1" smtClean="0"/>
              <a:t>mavjud</a:t>
            </a:r>
            <a:r>
              <a:rPr lang="en-US" sz="3200" dirty="0" smtClean="0"/>
              <a:t>: </a:t>
            </a:r>
            <a:endParaRPr lang="ru-RU" sz="3200" dirty="0"/>
          </a:p>
        </p:txBody>
      </p:sp>
      <p:sp>
        <p:nvSpPr>
          <p:cNvPr id="4" name="Параллелограмм 3"/>
          <p:cNvSpPr/>
          <p:nvPr/>
        </p:nvSpPr>
        <p:spPr>
          <a:xfrm>
            <a:off x="603161" y="1468192"/>
            <a:ext cx="5447763" cy="4687910"/>
          </a:xfrm>
          <a:prstGeom prst="parallelogram">
            <a:avLst/>
          </a:prstGeom>
          <a:solidFill>
            <a:srgbClr val="FFFF00"/>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Kerak</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emas</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Mazkur</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qarashga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ko‘ra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matnni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muvofiq</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tarzda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unga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muallif</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yuklagan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ma’noni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ochib</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berishni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nazarda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tut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Ya’ni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muallif</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yuklagan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ma’noni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hech</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qanday</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qo‘shimcha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o‘zgartirishlarsiz</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mumkin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qadar</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sof</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shaklda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aniqlash</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lozim</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Lekin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amalda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bunday</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bo‘lmaydi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zero,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har</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bir</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davr</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matnga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masalan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san’at</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asarlariga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o‘z</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mezonlari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bilan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yondashadi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ru-RU"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Параллелограмм 4"/>
          <p:cNvSpPr/>
          <p:nvPr/>
        </p:nvSpPr>
        <p:spPr>
          <a:xfrm>
            <a:off x="6744237" y="1468192"/>
            <a:ext cx="5447763" cy="4687910"/>
          </a:xfrm>
          <a:prstGeom prst="parallelogram">
            <a:avLst/>
          </a:prstGeom>
          <a:solidFill>
            <a:srgbClr val="7030A0"/>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Times New Roman" panose="02020603050405020304" pitchFamily="18" charset="0"/>
                <a:cs typeface="Times New Roman" panose="02020603050405020304" pitchFamily="18" charset="0"/>
              </a:rPr>
              <a:t>Tushunish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jarayoni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muqarrar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ravishda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tushunishga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harakat</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qilinayotgan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narsaga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qo‘shimcha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ma’no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yuklash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bilan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bog‘liq</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Binobarin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matnni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muallif</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qanday</a:t>
            </a:r>
            <a:r>
              <a:rPr lang="en-US" dirty="0" smtClean="0">
                <a:latin typeface="Times New Roman" panose="02020603050405020304" pitchFamily="18" charset="0"/>
                <a:cs typeface="Times New Roman" panose="02020603050405020304" pitchFamily="18" charset="0"/>
              </a:rPr>
              <a:t> </a:t>
            </a:r>
          </a:p>
          <a:p>
            <a:pPr algn="ctr"/>
            <a:r>
              <a:rPr lang="en-US" dirty="0" err="1" smtClean="0">
                <a:latin typeface="Times New Roman" panose="02020603050405020304" pitchFamily="18" charset="0"/>
                <a:cs typeface="Times New Roman" panose="02020603050405020304" pitchFamily="18" charset="0"/>
              </a:rPr>
              <a:t>tushungan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bo‘lsa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shunday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tushunishning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o‘zi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etarli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emas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Demak</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tushunish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ijodiy</a:t>
            </a:r>
            <a:r>
              <a:rPr lang="en-US" dirty="0" smtClean="0">
                <a:latin typeface="Times New Roman" panose="02020603050405020304" pitchFamily="18" charset="0"/>
                <a:cs typeface="Times New Roman" panose="02020603050405020304" pitchFamily="18" charset="0"/>
              </a:rPr>
              <a:t> </a:t>
            </a:r>
          </a:p>
          <a:p>
            <a:pPr algn="ctr"/>
            <a:r>
              <a:rPr lang="en-US" dirty="0" err="1" smtClean="0">
                <a:latin typeface="Times New Roman" panose="02020603050405020304" pitchFamily="18" charset="0"/>
                <a:cs typeface="Times New Roman" panose="02020603050405020304" pitchFamily="18" charset="0"/>
              </a:rPr>
              <a:t>jarayon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va</a:t>
            </a:r>
            <a:r>
              <a:rPr lang="en-US" dirty="0" smtClean="0">
                <a:latin typeface="Times New Roman" panose="02020603050405020304" pitchFamily="18" charset="0"/>
                <a:cs typeface="Times New Roman" panose="02020603050405020304" pitchFamily="18" charset="0"/>
              </a:rPr>
              <a:t> u </a:t>
            </a:r>
            <a:r>
              <a:rPr lang="en-US" dirty="0" err="1" smtClean="0">
                <a:latin typeface="Times New Roman" panose="02020603050405020304" pitchFamily="18" charset="0"/>
                <a:cs typeface="Times New Roman" panose="02020603050405020304" pitchFamily="18" charset="0"/>
              </a:rPr>
              <a:t>muallif</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yuklagan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oni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aynan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aks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ettirishnigina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emas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balki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unga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tanqidiy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baho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berish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ijobiy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jihatlarini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saqlab</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qolish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ma’noni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hozirgi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voqelikning</a:t>
            </a:r>
            <a:r>
              <a:rPr lang="en-US" dirty="0" smtClean="0">
                <a:latin typeface="Times New Roman" panose="02020603050405020304" pitchFamily="18" charset="0"/>
                <a:cs typeface="Times New Roman" panose="02020603050405020304" pitchFamily="18" charset="0"/>
              </a:rPr>
              <a:t> </a:t>
            </a:r>
          </a:p>
          <a:p>
            <a:pPr algn="ctr"/>
            <a:r>
              <a:rPr lang="en-US" dirty="0" err="1" smtClean="0">
                <a:latin typeface="Times New Roman" panose="02020603050405020304" pitchFamily="18" charset="0"/>
                <a:cs typeface="Times New Roman" panose="02020603050405020304" pitchFamily="18" charset="0"/>
              </a:rPr>
              <a:t>mazmuni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bilan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boyitishni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nazarda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tutadi</a:t>
            </a:r>
            <a:r>
              <a:rPr lang="en-US"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6" name="Параллелограмм 5"/>
          <p:cNvSpPr/>
          <p:nvPr/>
        </p:nvSpPr>
        <p:spPr>
          <a:xfrm>
            <a:off x="464714" y="1931831"/>
            <a:ext cx="746975" cy="682580"/>
          </a:xfrm>
          <a:prstGeom prst="parallelogram">
            <a:avLst/>
          </a:prstGeom>
          <a:solidFill>
            <a:srgbClr val="FF000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endParaRPr lang="ru-RU"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Параллелограмм 6"/>
          <p:cNvSpPr/>
          <p:nvPr/>
        </p:nvSpPr>
        <p:spPr>
          <a:xfrm>
            <a:off x="6604717" y="1931831"/>
            <a:ext cx="746975" cy="682580"/>
          </a:xfrm>
          <a:prstGeom prst="parallelogram">
            <a:avLst/>
          </a:prstGeom>
          <a:solidFill>
            <a:srgbClr val="FF000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endParaRPr lang="ru-RU"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965" y="4255533"/>
            <a:ext cx="2834817" cy="2834817"/>
          </a:xfrm>
          <a:prstGeom prst="rect">
            <a:avLst/>
          </a:prstGeom>
        </p:spPr>
      </p:pic>
    </p:spTree>
    <p:extLst>
      <p:ext uri="{BB962C8B-B14F-4D97-AF65-F5344CB8AC3E}">
        <p14:creationId xmlns:p14="http://schemas.microsoft.com/office/powerpoint/2010/main" val="1977779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941231" y="254402"/>
            <a:ext cx="10515600" cy="1548640"/>
          </a:xfrm>
          <a:prstGeom prst="rect">
            <a:avLst/>
          </a:prstGeom>
        </p:spPr>
        <p:txBody>
          <a:bodyPr>
            <a:normAutofit lnSpcReduction="10000"/>
          </a:bodyPr>
          <a:lstStyle/>
          <a:p>
            <a:pPr marL="0" indent="0">
              <a:buNone/>
            </a:pPr>
            <a:r>
              <a:rPr lang="en-US" dirty="0" err="1" smtClean="0"/>
              <a:t>Hozirgi</a:t>
            </a:r>
            <a:r>
              <a:rPr lang="en-US" dirty="0" smtClean="0"/>
              <a:t>  </a:t>
            </a:r>
            <a:r>
              <a:rPr lang="en-US" dirty="0" err="1" smtClean="0"/>
              <a:t>zamon</a:t>
            </a:r>
            <a:r>
              <a:rPr lang="en-US" dirty="0" smtClean="0"/>
              <a:t>  </a:t>
            </a:r>
            <a:r>
              <a:rPr lang="en-US" dirty="0" err="1" smtClean="0"/>
              <a:t>fransuz</a:t>
            </a:r>
            <a:r>
              <a:rPr lang="en-US" dirty="0" smtClean="0"/>
              <a:t>  </a:t>
            </a:r>
            <a:r>
              <a:rPr lang="en-US" dirty="0" err="1" smtClean="0"/>
              <a:t>germenevtikasining</a:t>
            </a:r>
            <a:r>
              <a:rPr lang="en-US" dirty="0" smtClean="0"/>
              <a:t>  </a:t>
            </a:r>
            <a:r>
              <a:rPr lang="en-US" dirty="0" err="1" smtClean="0"/>
              <a:t>vakili</a:t>
            </a:r>
            <a:r>
              <a:rPr lang="en-US" dirty="0" smtClean="0"/>
              <a:t>  Pol  </a:t>
            </a:r>
            <a:r>
              <a:rPr lang="en-US" dirty="0" err="1" smtClean="0"/>
              <a:t>Rikerning</a:t>
            </a:r>
            <a:r>
              <a:rPr lang="en-US" dirty="0" smtClean="0"/>
              <a:t>  </a:t>
            </a:r>
            <a:r>
              <a:rPr lang="en-US" dirty="0" err="1" smtClean="0"/>
              <a:t>fikricha</a:t>
            </a:r>
            <a:r>
              <a:rPr lang="en-US" dirty="0" smtClean="0"/>
              <a:t>, </a:t>
            </a:r>
            <a:r>
              <a:rPr lang="en-US" dirty="0" err="1" smtClean="0"/>
              <a:t>tushunish</a:t>
            </a:r>
            <a:r>
              <a:rPr lang="en-US" dirty="0" smtClean="0"/>
              <a:t>  </a:t>
            </a:r>
            <a:r>
              <a:rPr lang="en-US" dirty="0" err="1" smtClean="0"/>
              <a:t>hech</a:t>
            </a:r>
            <a:r>
              <a:rPr lang="en-US" dirty="0" smtClean="0"/>
              <a:t>  </a:t>
            </a:r>
            <a:r>
              <a:rPr lang="en-US" dirty="0" err="1" smtClean="0"/>
              <a:t>qachon</a:t>
            </a:r>
            <a:r>
              <a:rPr lang="en-US" dirty="0" smtClean="0"/>
              <a:t>  </a:t>
            </a:r>
            <a:r>
              <a:rPr lang="en-US" dirty="0" err="1" smtClean="0"/>
              <a:t>bilishdan</a:t>
            </a:r>
            <a:r>
              <a:rPr lang="en-US" dirty="0" smtClean="0"/>
              <a:t>  </a:t>
            </a:r>
            <a:r>
              <a:rPr lang="en-US" dirty="0" err="1" smtClean="0"/>
              <a:t>ajralmaydi</a:t>
            </a:r>
            <a:r>
              <a:rPr lang="en-US" dirty="0" smtClean="0"/>
              <a:t>,  </a:t>
            </a:r>
            <a:r>
              <a:rPr lang="en-US" dirty="0" err="1" smtClean="0"/>
              <a:t>balki</a:t>
            </a:r>
            <a:r>
              <a:rPr lang="en-US" dirty="0" smtClean="0"/>
              <a:t>  «</a:t>
            </a:r>
            <a:r>
              <a:rPr lang="en-US" dirty="0" err="1" smtClean="0"/>
              <a:t>ma’noni</a:t>
            </a:r>
            <a:r>
              <a:rPr lang="en-US" dirty="0" smtClean="0"/>
              <a:t>  </a:t>
            </a:r>
            <a:r>
              <a:rPr lang="en-US" dirty="0" err="1" smtClean="0"/>
              <a:t>o‘zlashtirish</a:t>
            </a:r>
            <a:r>
              <a:rPr lang="en-US" dirty="0" smtClean="0"/>
              <a:t> </a:t>
            </a:r>
            <a:r>
              <a:rPr lang="en-US" dirty="0" err="1" smtClean="0"/>
              <a:t>faoliyatining</a:t>
            </a:r>
            <a:r>
              <a:rPr lang="en-US" dirty="0" smtClean="0"/>
              <a:t>  </a:t>
            </a:r>
            <a:r>
              <a:rPr lang="en-US" dirty="0" err="1" smtClean="0"/>
              <a:t>bosqichi</a:t>
            </a:r>
            <a:r>
              <a:rPr lang="en-US" dirty="0" smtClean="0"/>
              <a:t>»  </a:t>
            </a:r>
            <a:r>
              <a:rPr lang="en-US" dirty="0" err="1" smtClean="0"/>
              <a:t>hisoblanadi</a:t>
            </a:r>
            <a:r>
              <a:rPr lang="en-US" dirty="0" smtClean="0"/>
              <a:t>.  </a:t>
            </a:r>
            <a:r>
              <a:rPr lang="en-US" dirty="0" err="1" smtClean="0"/>
              <a:t>Tushunish</a:t>
            </a:r>
            <a:r>
              <a:rPr lang="en-US" dirty="0" smtClean="0"/>
              <a:t>  –  </a:t>
            </a:r>
            <a:r>
              <a:rPr lang="en-US" dirty="0" err="1" smtClean="0"/>
              <a:t>fikr</a:t>
            </a:r>
            <a:r>
              <a:rPr lang="en-US" dirty="0" smtClean="0"/>
              <a:t>  </a:t>
            </a:r>
            <a:r>
              <a:rPr lang="en-US" dirty="0" err="1" smtClean="0"/>
              <a:t>yuritish</a:t>
            </a:r>
            <a:r>
              <a:rPr lang="en-US" dirty="0" smtClean="0"/>
              <a:t>  </a:t>
            </a:r>
            <a:r>
              <a:rPr lang="en-US" dirty="0" err="1" smtClean="0"/>
              <a:t>orqali</a:t>
            </a:r>
            <a:r>
              <a:rPr lang="en-US" dirty="0" smtClean="0"/>
              <a:t>  </a:t>
            </a:r>
            <a:r>
              <a:rPr lang="en-US" dirty="0" err="1" smtClean="0"/>
              <a:t>simvolda</a:t>
            </a:r>
            <a:r>
              <a:rPr lang="en-US" dirty="0" smtClean="0"/>
              <a:t>  </a:t>
            </a:r>
            <a:r>
              <a:rPr lang="en-US" dirty="0" err="1" smtClean="0"/>
              <a:t>yashirin</a:t>
            </a:r>
            <a:r>
              <a:rPr lang="en-US" dirty="0" smtClean="0"/>
              <a:t> </a:t>
            </a:r>
            <a:r>
              <a:rPr lang="en-US" dirty="0" err="1" smtClean="0"/>
              <a:t>ma’noni</a:t>
            </a:r>
            <a:r>
              <a:rPr lang="en-US" dirty="0" smtClean="0"/>
              <a:t> </a:t>
            </a:r>
            <a:r>
              <a:rPr lang="en-US" dirty="0" err="1" smtClean="0"/>
              <a:t>aniqlash</a:t>
            </a:r>
            <a:r>
              <a:rPr lang="en-US" dirty="0" smtClean="0"/>
              <a:t> </a:t>
            </a:r>
            <a:r>
              <a:rPr lang="en-US" dirty="0" err="1" smtClean="0"/>
              <a:t>demak</a:t>
            </a:r>
            <a:r>
              <a:rPr lang="en-US" dirty="0" smtClean="0"/>
              <a:t>. </a:t>
            </a:r>
            <a:endParaRPr lang="ru-RU" dirty="0"/>
          </a:p>
        </p:txBody>
      </p:sp>
      <p:sp>
        <p:nvSpPr>
          <p:cNvPr id="4" name="Прямоугольник 3"/>
          <p:cNvSpPr/>
          <p:nvPr/>
        </p:nvSpPr>
        <p:spPr>
          <a:xfrm>
            <a:off x="3850783" y="1893194"/>
            <a:ext cx="6156103" cy="528034"/>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n w="0"/>
                <a:solidFill>
                  <a:schemeClr val="tx1"/>
                </a:solidFill>
                <a:effectLst>
                  <a:outerShdw blurRad="38100" dist="19050" dir="2700000" algn="tl" rotWithShape="0">
                    <a:schemeClr val="dk1">
                      <a:alpha val="40000"/>
                    </a:schemeClr>
                  </a:outerShdw>
                </a:effectLst>
              </a:rPr>
              <a:t>Bunda</a:t>
            </a:r>
            <a:r>
              <a:rPr lang="en-US" sz="2400" dirty="0" smtClean="0">
                <a:ln w="0"/>
                <a:solidFill>
                  <a:schemeClr val="tx1"/>
                </a:solidFill>
                <a:effectLst>
                  <a:outerShdw blurRad="38100" dist="19050" dir="2700000" algn="tl" rotWithShape="0">
                    <a:schemeClr val="dk1">
                      <a:alpha val="40000"/>
                    </a:schemeClr>
                  </a:outerShdw>
                </a:effectLst>
              </a:rPr>
              <a:t> Riker </a:t>
            </a:r>
            <a:r>
              <a:rPr lang="en-US" sz="2400" dirty="0" err="1" smtClean="0">
                <a:ln w="0"/>
                <a:solidFill>
                  <a:schemeClr val="tx1"/>
                </a:solidFill>
                <a:effectLst>
                  <a:outerShdw blurRad="38100" dist="19050" dir="2700000" algn="tl" rotWithShape="0">
                    <a:schemeClr val="dk1">
                      <a:alpha val="40000"/>
                    </a:schemeClr>
                  </a:outerShdw>
                </a:effectLst>
              </a:rPr>
              <a:t>quyidagi</a:t>
            </a:r>
            <a:r>
              <a:rPr lang="en-US" sz="2400" dirty="0" smtClean="0">
                <a:ln w="0"/>
                <a:solidFill>
                  <a:schemeClr val="tx1"/>
                </a:solidFill>
                <a:effectLst>
                  <a:outerShdw blurRad="38100" dist="19050" dir="2700000" algn="tl" rotWithShape="0">
                    <a:schemeClr val="dk1">
                      <a:alpha val="40000"/>
                    </a:schemeClr>
                  </a:outerShdw>
                </a:effectLst>
              </a:rPr>
              <a:t> </a:t>
            </a:r>
            <a:r>
              <a:rPr lang="en-US" sz="2400" dirty="0" err="1" smtClean="0">
                <a:ln w="0"/>
                <a:solidFill>
                  <a:schemeClr val="tx1"/>
                </a:solidFill>
                <a:effectLst>
                  <a:outerShdw blurRad="38100" dist="19050" dir="2700000" algn="tl" rotWithShape="0">
                    <a:schemeClr val="dk1">
                      <a:alpha val="40000"/>
                    </a:schemeClr>
                  </a:outerShdw>
                </a:effectLst>
              </a:rPr>
              <a:t>holatlardan</a:t>
            </a:r>
            <a:r>
              <a:rPr lang="en-US" sz="2400" dirty="0" smtClean="0">
                <a:ln w="0"/>
                <a:solidFill>
                  <a:schemeClr val="tx1"/>
                </a:solidFill>
                <a:effectLst>
                  <a:outerShdw blurRad="38100" dist="19050" dir="2700000" algn="tl" rotWithShape="0">
                    <a:schemeClr val="dk1">
                      <a:alpha val="40000"/>
                    </a:schemeClr>
                  </a:outerShdw>
                </a:effectLst>
              </a:rPr>
              <a:t> </a:t>
            </a:r>
            <a:r>
              <a:rPr lang="en-US" sz="2400" dirty="0" err="1" smtClean="0">
                <a:ln w="0"/>
                <a:solidFill>
                  <a:schemeClr val="tx1"/>
                </a:solidFill>
                <a:effectLst>
                  <a:outerShdw blurRad="38100" dist="19050" dir="2700000" algn="tl" rotWithShape="0">
                    <a:schemeClr val="dk1">
                      <a:alpha val="40000"/>
                    </a:schemeClr>
                  </a:outerShdw>
                </a:effectLst>
              </a:rPr>
              <a:t>kelib</a:t>
            </a:r>
            <a:r>
              <a:rPr lang="en-US" sz="2400" dirty="0" smtClean="0">
                <a:ln w="0"/>
                <a:solidFill>
                  <a:schemeClr val="tx1"/>
                </a:solidFill>
                <a:effectLst>
                  <a:outerShdw blurRad="38100" dist="19050" dir="2700000" algn="tl" rotWithShape="0">
                    <a:schemeClr val="dk1">
                      <a:alpha val="40000"/>
                    </a:schemeClr>
                  </a:outerShdw>
                </a:effectLst>
              </a:rPr>
              <a:t> </a:t>
            </a:r>
            <a:r>
              <a:rPr lang="en-US" sz="2400" dirty="0" err="1" smtClean="0">
                <a:ln w="0"/>
                <a:solidFill>
                  <a:schemeClr val="tx1"/>
                </a:solidFill>
                <a:effectLst>
                  <a:outerShdw blurRad="38100" dist="19050" dir="2700000" algn="tl" rotWithShape="0">
                    <a:schemeClr val="dk1">
                      <a:alpha val="40000"/>
                    </a:schemeClr>
                  </a:outerShdw>
                </a:effectLst>
              </a:rPr>
              <a:t>chiqadi</a:t>
            </a:r>
            <a:r>
              <a:rPr lang="en-US" sz="2400" dirty="0" smtClean="0">
                <a:ln w="0"/>
                <a:solidFill>
                  <a:schemeClr val="tx1"/>
                </a:solidFill>
                <a:effectLst>
                  <a:outerShdw blurRad="38100" dist="19050" dir="2700000" algn="tl" rotWithShape="0">
                    <a:schemeClr val="dk1">
                      <a:alpha val="40000"/>
                    </a:schemeClr>
                  </a:outerShdw>
                </a:effectLst>
              </a:rPr>
              <a:t>:</a:t>
            </a:r>
            <a:endParaRPr lang="ru-RU" sz="2400" dirty="0">
              <a:ln w="0"/>
              <a:solidFill>
                <a:schemeClr val="tx1"/>
              </a:solidFill>
              <a:effectLst>
                <a:outerShdw blurRad="38100" dist="19050" dir="2700000" algn="tl" rotWithShape="0">
                  <a:schemeClr val="dk1">
                    <a:alpha val="40000"/>
                  </a:schemeClr>
                </a:outerShdw>
              </a:effectLst>
            </a:endParaRPr>
          </a:p>
        </p:txBody>
      </p:sp>
      <p:sp>
        <p:nvSpPr>
          <p:cNvPr id="5" name="Прямоугольник 4"/>
          <p:cNvSpPr/>
          <p:nvPr/>
        </p:nvSpPr>
        <p:spPr>
          <a:xfrm>
            <a:off x="2730322" y="2678807"/>
            <a:ext cx="8726511" cy="798491"/>
          </a:xfrm>
          <a:prstGeom prst="rect">
            <a:avLst/>
          </a:prstGeom>
          <a:ln w="38100">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smtClean="0"/>
              <a:t>germenevtika – izchil talqin qilish jarayoni;</a:t>
            </a:r>
            <a:endParaRPr lang="ru-RU" sz="2000"/>
          </a:p>
        </p:txBody>
      </p:sp>
      <p:sp>
        <p:nvSpPr>
          <p:cNvPr id="6" name="Прямоугольник 5"/>
          <p:cNvSpPr/>
          <p:nvPr/>
        </p:nvSpPr>
        <p:spPr>
          <a:xfrm>
            <a:off x="2730322" y="3734875"/>
            <a:ext cx="8726511" cy="798491"/>
          </a:xfrm>
          <a:prstGeom prst="rect">
            <a:avLst/>
          </a:prstGeom>
          <a:ln w="38100">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smtClean="0"/>
              <a:t>talqinlarning xilma-xilligi germenevtikaning mohiyatini tashkil etadi;</a:t>
            </a:r>
            <a:endParaRPr lang="ru-RU" sz="2000"/>
          </a:p>
        </p:txBody>
      </p:sp>
      <p:sp>
        <p:nvSpPr>
          <p:cNvPr id="7" name="Прямоугольник 6"/>
          <p:cNvSpPr/>
          <p:nvPr/>
        </p:nvSpPr>
        <p:spPr>
          <a:xfrm>
            <a:off x="2730322" y="4790943"/>
            <a:ext cx="8726511" cy="798491"/>
          </a:xfrm>
          <a:prstGeom prst="rect">
            <a:avLst/>
          </a:prstGeom>
          <a:ln w="38100">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smtClean="0"/>
              <a:t>tushunish  –  bir ong tomonidan uzatiladigan, ikkinchi ong esa uni tashqi </a:t>
            </a:r>
          </a:p>
          <a:p>
            <a:pPr algn="ctr"/>
            <a:r>
              <a:rPr lang="en-US" sz="2000" smtClean="0"/>
              <a:t>ifodalar orqali qabul qilib oladigan belgilar ma’nosini tushunib etish jarayoni;</a:t>
            </a:r>
            <a:endParaRPr lang="ru-RU" sz="2000"/>
          </a:p>
        </p:txBody>
      </p:sp>
      <p:sp>
        <p:nvSpPr>
          <p:cNvPr id="8" name="Прямоугольник 7"/>
          <p:cNvSpPr/>
          <p:nvPr/>
        </p:nvSpPr>
        <p:spPr>
          <a:xfrm>
            <a:off x="2730320" y="5847011"/>
            <a:ext cx="8726511" cy="798491"/>
          </a:xfrm>
          <a:prstGeom prst="rect">
            <a:avLst/>
          </a:prstGeom>
          <a:ln w="38100">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smtClean="0"/>
              <a:t>ayni bir  matn bir nechta ma’noga ega va bu ma’nolar bir-biriga qo‘shilib, </a:t>
            </a:r>
          </a:p>
          <a:p>
            <a:pPr algn="ctr"/>
            <a:r>
              <a:rPr lang="en-US" sz="2000" smtClean="0"/>
              <a:t>qatlam hosil qiladi.</a:t>
            </a:r>
            <a:endParaRPr lang="ru-RU" sz="2000"/>
          </a:p>
        </p:txBody>
      </p:sp>
      <p:sp>
        <p:nvSpPr>
          <p:cNvPr id="10" name="Овал 9"/>
          <p:cNvSpPr/>
          <p:nvPr/>
        </p:nvSpPr>
        <p:spPr>
          <a:xfrm>
            <a:off x="1558345" y="2678807"/>
            <a:ext cx="837127" cy="798491"/>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a:t>
            </a:r>
            <a:endParaRPr lang="ru-RU" sz="2400" dirty="0"/>
          </a:p>
        </p:txBody>
      </p:sp>
      <p:sp>
        <p:nvSpPr>
          <p:cNvPr id="11" name="Овал 10"/>
          <p:cNvSpPr/>
          <p:nvPr/>
        </p:nvSpPr>
        <p:spPr>
          <a:xfrm>
            <a:off x="1558345" y="3734875"/>
            <a:ext cx="837127" cy="798491"/>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a:t>
            </a:r>
            <a:endParaRPr lang="ru-RU" sz="2400" dirty="0"/>
          </a:p>
        </p:txBody>
      </p:sp>
      <p:sp>
        <p:nvSpPr>
          <p:cNvPr id="12" name="Овал 11"/>
          <p:cNvSpPr/>
          <p:nvPr/>
        </p:nvSpPr>
        <p:spPr>
          <a:xfrm>
            <a:off x="1558343" y="4790943"/>
            <a:ext cx="837127" cy="798491"/>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V)</a:t>
            </a:r>
            <a:endParaRPr lang="ru-RU" sz="2400" dirty="0"/>
          </a:p>
        </p:txBody>
      </p:sp>
      <p:sp>
        <p:nvSpPr>
          <p:cNvPr id="13" name="Овал 12"/>
          <p:cNvSpPr/>
          <p:nvPr/>
        </p:nvSpPr>
        <p:spPr>
          <a:xfrm>
            <a:off x="1558342" y="5847010"/>
            <a:ext cx="837127" cy="798491"/>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G)</a:t>
            </a:r>
            <a:endParaRPr lang="ru-RU" sz="2400" dirty="0"/>
          </a:p>
        </p:txBody>
      </p:sp>
    </p:spTree>
    <p:extLst>
      <p:ext uri="{BB962C8B-B14F-4D97-AF65-F5344CB8AC3E}">
        <p14:creationId xmlns:p14="http://schemas.microsoft.com/office/powerpoint/2010/main" val="377462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dirty="0" err="1" smtClean="0"/>
              <a:t>Ma’no</a:t>
            </a:r>
            <a:r>
              <a:rPr lang="en-US" dirty="0" smtClean="0"/>
              <a:t> </a:t>
            </a:r>
            <a:r>
              <a:rPr lang="en-US" dirty="0" err="1" smtClean="0"/>
              <a:t>tushunchasining</a:t>
            </a:r>
            <a:r>
              <a:rPr lang="en-US" dirty="0" smtClean="0"/>
              <a:t> </a:t>
            </a:r>
            <a:r>
              <a:rPr lang="en-US" dirty="0" err="1" smtClean="0"/>
              <a:t>tahlili</a:t>
            </a:r>
            <a:r>
              <a:rPr lang="en-US" dirty="0" smtClean="0"/>
              <a:t>. </a:t>
            </a:r>
            <a:endParaRPr lang="ru-RU" dirty="0"/>
          </a:p>
        </p:txBody>
      </p:sp>
      <p:sp>
        <p:nvSpPr>
          <p:cNvPr id="3" name="Объект 2"/>
          <p:cNvSpPr>
            <a:spLocks noGrp="1"/>
          </p:cNvSpPr>
          <p:nvPr>
            <p:ph sz="quarter" idx="4294967295"/>
          </p:nvPr>
        </p:nvSpPr>
        <p:spPr>
          <a:xfrm>
            <a:off x="838200" y="1825625"/>
            <a:ext cx="10515600" cy="4351338"/>
          </a:xfrm>
          <a:prstGeom prst="rect">
            <a:avLst/>
          </a:prstGeom>
        </p:spPr>
        <p:txBody>
          <a:bodyPr>
            <a:normAutofit/>
          </a:bodyPr>
          <a:lstStyle/>
          <a:p>
            <a:pPr marL="0" indent="0" algn="just">
              <a:buNone/>
            </a:pPr>
            <a:r>
              <a:rPr lang="en-US" sz="3200" dirty="0" err="1" smtClean="0"/>
              <a:t>Tushunish</a:t>
            </a:r>
            <a:r>
              <a:rPr lang="en-US" sz="3200" dirty="0" smtClean="0"/>
              <a:t> </a:t>
            </a:r>
            <a:r>
              <a:rPr lang="en-US" sz="3200" dirty="0" err="1" smtClean="0"/>
              <a:t>inson</a:t>
            </a:r>
            <a:r>
              <a:rPr lang="en-US" sz="3200" dirty="0" smtClean="0"/>
              <a:t> </a:t>
            </a:r>
            <a:r>
              <a:rPr lang="en-US" sz="3200" dirty="0" err="1" smtClean="0"/>
              <a:t>faoliyatining</a:t>
            </a:r>
            <a:r>
              <a:rPr lang="en-US" sz="3200" dirty="0" smtClean="0"/>
              <a:t> </a:t>
            </a:r>
            <a:r>
              <a:rPr lang="en-US" sz="3200" dirty="0" err="1" smtClean="0"/>
              <a:t>ma’nolarini</a:t>
            </a:r>
            <a:r>
              <a:rPr lang="en-US" sz="3200" dirty="0" smtClean="0"/>
              <a:t>  </a:t>
            </a:r>
            <a:r>
              <a:rPr lang="en-US" sz="3200" dirty="0" err="1" smtClean="0"/>
              <a:t>ushunish</a:t>
            </a:r>
            <a:r>
              <a:rPr lang="en-US" sz="3200" dirty="0" smtClean="0"/>
              <a:t> </a:t>
            </a:r>
            <a:r>
              <a:rPr lang="en-US" sz="3200" dirty="0" err="1" smtClean="0"/>
              <a:t>va</a:t>
            </a:r>
            <a:r>
              <a:rPr lang="en-US" sz="3200" dirty="0" smtClean="0"/>
              <a:t> </a:t>
            </a:r>
            <a:r>
              <a:rPr lang="en-US" sz="3200" dirty="0" err="1" smtClean="0"/>
              <a:t>ma’no</a:t>
            </a:r>
            <a:r>
              <a:rPr lang="en-US" sz="3200" dirty="0" smtClean="0"/>
              <a:t> </a:t>
            </a:r>
            <a:r>
              <a:rPr lang="en-US" sz="3200" dirty="0" err="1" smtClean="0"/>
              <a:t>hosil</a:t>
            </a:r>
            <a:r>
              <a:rPr lang="en-US" sz="3200" dirty="0" smtClean="0"/>
              <a:t> </a:t>
            </a:r>
            <a:r>
              <a:rPr lang="en-US" sz="3200" dirty="0" err="1" smtClean="0"/>
              <a:t>qilish</a:t>
            </a:r>
            <a:r>
              <a:rPr lang="en-US" sz="3200" dirty="0" smtClean="0"/>
              <a:t> </a:t>
            </a:r>
            <a:r>
              <a:rPr lang="en-US" sz="3200" dirty="0" err="1" smtClean="0"/>
              <a:t>tarzida</a:t>
            </a:r>
            <a:r>
              <a:rPr lang="en-US" sz="3200" dirty="0" smtClean="0"/>
              <a:t> </a:t>
            </a:r>
            <a:r>
              <a:rPr lang="en-US" sz="3200" dirty="0" err="1" smtClean="0"/>
              <a:t>kelishi</a:t>
            </a:r>
            <a:r>
              <a:rPr lang="en-US" sz="3200" dirty="0" smtClean="0"/>
              <a:t> </a:t>
            </a:r>
            <a:r>
              <a:rPr lang="en-US" sz="3200" dirty="0" err="1" smtClean="0"/>
              <a:t>mumkin</a:t>
            </a:r>
            <a:r>
              <a:rPr lang="en-US" sz="3200" dirty="0" smtClean="0"/>
              <a:t>. </a:t>
            </a:r>
            <a:r>
              <a:rPr lang="en-US" sz="3200" dirty="0" err="1" smtClean="0"/>
              <a:t>Tushunish</a:t>
            </a:r>
            <a:r>
              <a:rPr lang="en-US" sz="3200" dirty="0" smtClean="0"/>
              <a:t> </a:t>
            </a:r>
            <a:r>
              <a:rPr lang="en-US" sz="3200" dirty="0" err="1" smtClean="0"/>
              <a:t>boshqa</a:t>
            </a:r>
            <a:r>
              <a:rPr lang="en-US" sz="3200" dirty="0" smtClean="0"/>
              <a:t> </a:t>
            </a:r>
            <a:r>
              <a:rPr lang="en-US" sz="3200" dirty="0" err="1" smtClean="0"/>
              <a:t>odamning</a:t>
            </a:r>
            <a:r>
              <a:rPr lang="en-US" sz="3200" dirty="0" smtClean="0"/>
              <a:t>  «</a:t>
            </a:r>
            <a:r>
              <a:rPr lang="en-US" sz="3200" dirty="0" err="1" smtClean="0"/>
              <a:t>ma’nolar</a:t>
            </a:r>
            <a:r>
              <a:rPr lang="en-US" sz="3200" dirty="0" smtClean="0"/>
              <a:t> </a:t>
            </a:r>
            <a:r>
              <a:rPr lang="en-US" sz="3200" dirty="0" err="1" smtClean="0"/>
              <a:t>olami»ga</a:t>
            </a:r>
            <a:r>
              <a:rPr lang="en-US" sz="3200" dirty="0" smtClean="0"/>
              <a:t>  </a:t>
            </a:r>
            <a:r>
              <a:rPr lang="en-US" sz="3200" dirty="0" err="1" smtClean="0"/>
              <a:t>kirib</a:t>
            </a:r>
            <a:r>
              <a:rPr lang="en-US" sz="3200" dirty="0" smtClean="0"/>
              <a:t>  </a:t>
            </a:r>
            <a:r>
              <a:rPr lang="en-US" sz="3200" dirty="0" err="1" smtClean="0"/>
              <a:t>borish</a:t>
            </a:r>
            <a:r>
              <a:rPr lang="en-US" sz="3200" dirty="0" smtClean="0"/>
              <a:t>,  </a:t>
            </a:r>
            <a:r>
              <a:rPr lang="en-US" sz="3200" dirty="0" err="1" smtClean="0"/>
              <a:t>uning</a:t>
            </a:r>
            <a:r>
              <a:rPr lang="en-US" sz="3200" dirty="0" smtClean="0"/>
              <a:t>  </a:t>
            </a:r>
            <a:r>
              <a:rPr lang="en-US" sz="3200" dirty="0" err="1" smtClean="0"/>
              <a:t>fikrlari</a:t>
            </a:r>
            <a:r>
              <a:rPr lang="en-US" sz="3200" dirty="0" smtClean="0"/>
              <a:t>  </a:t>
            </a:r>
            <a:r>
              <a:rPr lang="en-US" sz="3200" dirty="0" err="1" smtClean="0"/>
              <a:t>va</a:t>
            </a:r>
            <a:r>
              <a:rPr lang="en-US" sz="3200" dirty="0" smtClean="0"/>
              <a:t>  </a:t>
            </a:r>
            <a:r>
              <a:rPr lang="en-US" sz="3200" dirty="0" err="1" smtClean="0"/>
              <a:t>o‘y-kechinmalarini</a:t>
            </a:r>
            <a:r>
              <a:rPr lang="en-US" sz="3200" dirty="0" smtClean="0"/>
              <a:t>  </a:t>
            </a:r>
            <a:r>
              <a:rPr lang="en-US" sz="3200" dirty="0" err="1" smtClean="0"/>
              <a:t>tushunib</a:t>
            </a:r>
            <a:r>
              <a:rPr lang="en-US" sz="3200" dirty="0" smtClean="0"/>
              <a:t> </a:t>
            </a:r>
            <a:r>
              <a:rPr lang="en-US" sz="3200" dirty="0" err="1" smtClean="0"/>
              <a:t>etish</a:t>
            </a:r>
            <a:r>
              <a:rPr lang="en-US" sz="3200" dirty="0" smtClean="0"/>
              <a:t> </a:t>
            </a:r>
            <a:r>
              <a:rPr lang="en-US" sz="3200" dirty="0" err="1" smtClean="0"/>
              <a:t>va</a:t>
            </a:r>
            <a:r>
              <a:rPr lang="en-US" sz="3200" dirty="0" smtClean="0"/>
              <a:t> </a:t>
            </a:r>
            <a:r>
              <a:rPr lang="en-US" sz="3200" dirty="0" err="1" smtClean="0"/>
              <a:t>ularni</a:t>
            </a:r>
            <a:r>
              <a:rPr lang="en-US" sz="3200" dirty="0" smtClean="0"/>
              <a:t> </a:t>
            </a:r>
            <a:r>
              <a:rPr lang="en-US" sz="3200" dirty="0" err="1" smtClean="0"/>
              <a:t>talqin</a:t>
            </a:r>
            <a:r>
              <a:rPr lang="en-US" sz="3200" dirty="0" smtClean="0"/>
              <a:t> </a:t>
            </a:r>
            <a:r>
              <a:rPr lang="en-US" sz="3200" dirty="0" err="1" smtClean="0"/>
              <a:t>qilish</a:t>
            </a:r>
            <a:r>
              <a:rPr lang="en-US" sz="3200" dirty="0" smtClean="0"/>
              <a:t> </a:t>
            </a:r>
            <a:r>
              <a:rPr lang="en-US" sz="3200" dirty="0" err="1" smtClean="0"/>
              <a:t>bilan</a:t>
            </a:r>
            <a:r>
              <a:rPr lang="en-US" sz="3200" dirty="0" smtClean="0"/>
              <a:t> </a:t>
            </a:r>
            <a:r>
              <a:rPr lang="en-US" sz="3200" dirty="0" err="1" smtClean="0"/>
              <a:t>bog‘liq</a:t>
            </a:r>
            <a:r>
              <a:rPr lang="en-US" sz="3200" dirty="0" smtClean="0"/>
              <a:t>.  </a:t>
            </a:r>
            <a:r>
              <a:rPr lang="en-US" sz="3200" dirty="0" err="1" smtClean="0"/>
              <a:t>Tushunish</a:t>
            </a:r>
            <a:r>
              <a:rPr lang="en-US" sz="3200" dirty="0" smtClean="0"/>
              <a:t> –  </a:t>
            </a:r>
            <a:r>
              <a:rPr lang="en-US" sz="3200" dirty="0" err="1" smtClean="0"/>
              <a:t>ma’noni</a:t>
            </a:r>
            <a:r>
              <a:rPr lang="en-US" sz="3200" dirty="0" smtClean="0"/>
              <a:t> </a:t>
            </a:r>
            <a:r>
              <a:rPr lang="en-US" sz="3200" dirty="0" err="1" smtClean="0"/>
              <a:t>qidirish</a:t>
            </a:r>
            <a:r>
              <a:rPr lang="en-US" sz="3200" dirty="0" smtClean="0"/>
              <a:t> </a:t>
            </a:r>
            <a:r>
              <a:rPr lang="en-US" sz="3200" dirty="0" err="1" smtClean="0"/>
              <a:t>demak</a:t>
            </a:r>
            <a:r>
              <a:rPr lang="en-US" sz="3200" dirty="0" smtClean="0"/>
              <a:t>, zero,  </a:t>
            </a:r>
            <a:r>
              <a:rPr lang="en-US" sz="3200" dirty="0" err="1" smtClean="0"/>
              <a:t>faqat</a:t>
            </a:r>
            <a:r>
              <a:rPr lang="en-US" sz="3200" dirty="0" smtClean="0"/>
              <a:t> </a:t>
            </a:r>
            <a:r>
              <a:rPr lang="en-US" sz="3200" dirty="0" err="1" smtClean="0"/>
              <a:t>ma’noli</a:t>
            </a:r>
            <a:r>
              <a:rPr lang="en-US" sz="3200" dirty="0" smtClean="0"/>
              <a:t> </a:t>
            </a:r>
            <a:r>
              <a:rPr lang="en-US" sz="3200" dirty="0" err="1" smtClean="0"/>
              <a:t>narsanigina</a:t>
            </a:r>
            <a:r>
              <a:rPr lang="en-US" sz="3200" dirty="0" smtClean="0"/>
              <a:t> </a:t>
            </a:r>
            <a:r>
              <a:rPr lang="en-US" sz="3200" dirty="0" err="1" smtClean="0"/>
              <a:t>tushunish</a:t>
            </a:r>
            <a:r>
              <a:rPr lang="en-US" sz="3200" dirty="0" smtClean="0"/>
              <a:t> </a:t>
            </a:r>
            <a:r>
              <a:rPr lang="en-US" sz="3200" dirty="0" err="1" smtClean="0"/>
              <a:t>mumkin</a:t>
            </a:r>
            <a:r>
              <a:rPr lang="en-US" sz="3200" dirty="0" smtClean="0"/>
              <a:t>. </a:t>
            </a:r>
            <a:r>
              <a:rPr lang="en-US" sz="3200" dirty="0" err="1" smtClean="0"/>
              <a:t>Mazkur</a:t>
            </a:r>
            <a:r>
              <a:rPr lang="en-US" sz="3200" dirty="0" smtClean="0"/>
              <a:t> </a:t>
            </a:r>
            <a:r>
              <a:rPr lang="en-US" sz="3200" dirty="0" err="1" smtClean="0"/>
              <a:t>jarayon</a:t>
            </a:r>
            <a:r>
              <a:rPr lang="en-US" sz="3200" dirty="0" smtClean="0"/>
              <a:t> </a:t>
            </a:r>
            <a:r>
              <a:rPr lang="en-US" sz="3200" dirty="0" err="1" smtClean="0"/>
              <a:t>o‘zaro</a:t>
            </a:r>
            <a:r>
              <a:rPr lang="en-US" sz="3200" dirty="0" smtClean="0"/>
              <a:t> </a:t>
            </a:r>
            <a:r>
              <a:rPr lang="en-US" sz="3200" dirty="0" err="1" smtClean="0"/>
              <a:t>aloqa</a:t>
            </a:r>
            <a:r>
              <a:rPr lang="en-US" sz="3200" dirty="0" smtClean="0"/>
              <a:t>, </a:t>
            </a:r>
            <a:r>
              <a:rPr lang="en-US" sz="3200" dirty="0" err="1" smtClean="0"/>
              <a:t>muloqot</a:t>
            </a:r>
            <a:r>
              <a:rPr lang="en-US" sz="3200" dirty="0" smtClean="0"/>
              <a:t>  </a:t>
            </a:r>
            <a:r>
              <a:rPr lang="en-US" sz="3200" dirty="0" err="1" smtClean="0"/>
              <a:t>va</a:t>
            </a:r>
            <a:r>
              <a:rPr lang="en-US" sz="3200" dirty="0" smtClean="0"/>
              <a:t> dialog </a:t>
            </a:r>
            <a:r>
              <a:rPr lang="en-US" sz="3200" dirty="0" err="1" smtClean="0"/>
              <a:t>sharoitlarida</a:t>
            </a:r>
            <a:r>
              <a:rPr lang="en-US" sz="3200" dirty="0" smtClean="0"/>
              <a:t> </a:t>
            </a:r>
            <a:r>
              <a:rPr lang="en-US" sz="3200" dirty="0" err="1" smtClean="0"/>
              <a:t>sodir</a:t>
            </a:r>
            <a:r>
              <a:rPr lang="en-US" sz="3200" dirty="0" smtClean="0"/>
              <a:t> </a:t>
            </a:r>
            <a:r>
              <a:rPr lang="en-US" sz="3200" dirty="0" err="1" smtClean="0"/>
              <a:t>bo‘ladi</a:t>
            </a:r>
            <a:r>
              <a:rPr lang="en-US" sz="3200" dirty="0" smtClean="0"/>
              <a:t>. </a:t>
            </a:r>
            <a:r>
              <a:rPr lang="en-US" sz="3200" dirty="0" err="1" smtClean="0"/>
              <a:t>Tushunishni</a:t>
            </a:r>
            <a:r>
              <a:rPr lang="en-US" sz="3200" dirty="0" smtClean="0"/>
              <a:t> </a:t>
            </a:r>
            <a:r>
              <a:rPr lang="en-US" sz="3200" dirty="0" err="1" smtClean="0"/>
              <a:t>o‘z-o‘zini</a:t>
            </a:r>
            <a:r>
              <a:rPr lang="en-US" sz="3200" dirty="0" smtClean="0"/>
              <a:t> </a:t>
            </a:r>
            <a:r>
              <a:rPr lang="en-US" sz="3200" dirty="0" err="1" smtClean="0"/>
              <a:t>tushunishdan</a:t>
            </a:r>
            <a:r>
              <a:rPr lang="en-US" sz="3200" dirty="0" smtClean="0"/>
              <a:t> </a:t>
            </a:r>
            <a:r>
              <a:rPr lang="en-US" sz="3200" dirty="0" err="1" smtClean="0"/>
              <a:t>ajratish</a:t>
            </a:r>
            <a:r>
              <a:rPr lang="en-US" sz="3200" dirty="0" smtClean="0"/>
              <a:t>  </a:t>
            </a:r>
            <a:r>
              <a:rPr lang="en-US" sz="3200" dirty="0" err="1" smtClean="0"/>
              <a:t>mumkin</a:t>
            </a:r>
            <a:r>
              <a:rPr lang="en-US" sz="3200" dirty="0" smtClean="0"/>
              <a:t> </a:t>
            </a:r>
            <a:r>
              <a:rPr lang="en-US" sz="3200" dirty="0" err="1" smtClean="0"/>
              <a:t>emas</a:t>
            </a:r>
            <a:r>
              <a:rPr lang="en-US" sz="3200" dirty="0" smtClean="0"/>
              <a:t>. U </a:t>
            </a:r>
            <a:r>
              <a:rPr lang="en-US" sz="3200" dirty="0" err="1" smtClean="0"/>
              <a:t>til</a:t>
            </a:r>
            <a:r>
              <a:rPr lang="en-US" sz="3200" dirty="0" smtClean="0"/>
              <a:t> </a:t>
            </a:r>
            <a:r>
              <a:rPr lang="en-US" sz="3200" dirty="0" err="1" smtClean="0"/>
              <a:t>stixiyasida</a:t>
            </a:r>
            <a:r>
              <a:rPr lang="en-US" sz="3200" dirty="0" smtClean="0"/>
              <a:t> </a:t>
            </a:r>
            <a:r>
              <a:rPr lang="en-US" sz="3200" dirty="0" err="1" smtClean="0"/>
              <a:t>sodir</a:t>
            </a:r>
            <a:r>
              <a:rPr lang="en-US" sz="3200" dirty="0" smtClean="0"/>
              <a:t> </a:t>
            </a:r>
            <a:r>
              <a:rPr lang="en-US" sz="3200" dirty="0" err="1" smtClean="0"/>
              <a:t>bo‘ladi</a:t>
            </a:r>
            <a:r>
              <a:rPr lang="en-US" sz="3200" dirty="0" smtClean="0"/>
              <a:t>.</a:t>
            </a:r>
            <a:endParaRPr lang="ru-RU" sz="3200" dirty="0"/>
          </a:p>
        </p:txBody>
      </p:sp>
    </p:spTree>
    <p:extLst>
      <p:ext uri="{BB962C8B-B14F-4D97-AF65-F5344CB8AC3E}">
        <p14:creationId xmlns:p14="http://schemas.microsoft.com/office/powerpoint/2010/main" val="2817363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Объект 2"/>
          <p:cNvSpPr>
            <a:spLocks noGrp="1"/>
          </p:cNvSpPr>
          <p:nvPr>
            <p:ph sz="quarter" idx="4294967295"/>
          </p:nvPr>
        </p:nvSpPr>
        <p:spPr>
          <a:xfrm>
            <a:off x="898160" y="1031147"/>
            <a:ext cx="10515600" cy="4351338"/>
          </a:xfrm>
          <a:prstGeom prst="rect">
            <a:avLst/>
          </a:prstGeom>
        </p:spPr>
        <p:txBody>
          <a:bodyPr>
            <a:normAutofit/>
          </a:bodyPr>
          <a:lstStyle/>
          <a:p>
            <a:pPr marL="0" indent="0" algn="just">
              <a:buNone/>
            </a:pPr>
            <a:r>
              <a:rPr lang="en-US" sz="3200" dirty="0" err="1" smtClean="0">
                <a:effectLst>
                  <a:outerShdw blurRad="38100" dist="38100" dir="2700000" algn="tl">
                    <a:srgbClr val="000000">
                      <a:alpha val="43137"/>
                    </a:srgbClr>
                  </a:outerShdw>
                </a:effectLst>
              </a:rPr>
              <a:t>Tushunishning</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o‘ziga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xos</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alohida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xususiyati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shundan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iboratki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inson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o‘zi</a:t>
            </a:r>
            <a:r>
              <a:rPr lang="en-US" sz="3200" dirty="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tahlil</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qilayotgan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narsa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va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hodisalarning</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ichki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murakkab</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aloqalari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bog‘lanishlarini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aniq</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sezadi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Oldin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mexanik</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ravishda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o‘zlashtirilgan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hatto</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ma’nosi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anglanilmagan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ma’lumotlar</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sababiy</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bog‘liqliklar</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tushunish</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tufayli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mantiqan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muayyan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tartibga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bir</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xil</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mantiqiy</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tizimga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keltirilishi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mumkin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Masalan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matematik</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nazariyani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dalillash</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formulalarni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tabiatshunoslik</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bilimlarini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tushunish</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xuddi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shu</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tariqa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kechadi</a:t>
            </a:r>
            <a:r>
              <a:rPr lang="en-US" sz="3200" dirty="0" smtClean="0">
                <a:effectLst>
                  <a:outerShdw blurRad="38100" dist="38100" dir="2700000" algn="tl">
                    <a:srgbClr val="000000">
                      <a:alpha val="43137"/>
                    </a:srgbClr>
                  </a:outerShdw>
                </a:effectLst>
              </a:rPr>
              <a:t>. </a:t>
            </a:r>
            <a:endParaRPr lang="ru-RU"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6844752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224</TotalTime>
  <Words>4166</Words>
  <Application>Microsoft Office PowerPoint</Application>
  <PresentationFormat>Произвольный</PresentationFormat>
  <Paragraphs>193</Paragraphs>
  <Slides>42</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42</vt:i4>
      </vt:variant>
    </vt:vector>
  </HeadingPairs>
  <TitlesOfParts>
    <vt:vector size="43" baseType="lpstr">
      <vt:lpstr>Тема Office</vt:lpstr>
      <vt:lpstr>Презентация PowerPoint</vt:lpstr>
      <vt:lpstr>ILMIY TADQIQOT METODIDA TUSHUNISH VA TUSHUNTIRISH MUAMMOSI</vt:lpstr>
      <vt:lpstr>Tushunish va uning bilish bilan o‘zaro nisbati.</vt:lpstr>
      <vt:lpstr>Hozirgi  adabiyotlarda  tushunish  turlari,  tiplari  va  darajalarining  har  xil tasniflari mavjud. Masalan, G.I.Ruzavin tushunishning uch asosiy turini farqlaydi: </vt:lpstr>
      <vt:lpstr>Tushunish  to‘g‘risida  so‘z  yuritganda,  yana  ikki  muhim  jihatga  e’tiborni  qaratish kerak:</vt:lpstr>
      <vt:lpstr>Tushunishni ozirgi davrga bog‘lash kerakmi? Mazkur masala yuzasidan ikki  asosiy  qarash  mavjud: </vt:lpstr>
      <vt:lpstr>Презентация PowerPoint</vt:lpstr>
      <vt:lpstr>Ma’no tushunchasining tahlili. </vt:lpstr>
      <vt:lpstr>Презентация PowerPoint</vt:lpstr>
      <vt:lpstr>Tushuntirish.</vt:lpstr>
      <vt:lpstr>Tushuntirish va tushunishning o‘zaro nisbati.</vt:lpstr>
      <vt:lpstr>Презентация PowerPoint</vt:lpstr>
      <vt:lpstr>Axborot,  bilim,  ma’lumot  tushunchalarining  tahlili. </vt:lpstr>
      <vt:lpstr>Презентация PowerPoint</vt:lpstr>
      <vt:lpstr>Презентация PowerPoint</vt:lpstr>
      <vt:lpstr>Xulosalar.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Foydalanilgan adabiyotlar ro’yhati</vt:lpstr>
      <vt:lpstr>E`TIBORINGIZ UCHUN RAHMAT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10-MAVZU. ILMIY TADQIQOT METODIDA TUSHUNISH VA TUSHUNTIRISHNING AHAMIYATI.</dc:title>
  <dc:creator>User</dc:creator>
  <cp:lastModifiedBy>User</cp:lastModifiedBy>
  <cp:revision>6</cp:revision>
  <dcterms:created xsi:type="dcterms:W3CDTF">2021-11-18T05:20:29Z</dcterms:created>
  <dcterms:modified xsi:type="dcterms:W3CDTF">2022-01-31T16:47:55Z</dcterms:modified>
</cp:coreProperties>
</file>